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77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76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1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16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93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92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19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01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2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75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8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1698-3824-4FC5-B17C-33C2CDD9D533}" type="datetimeFigureOut">
              <a:rPr lang="en-GB" smtClean="0"/>
              <a:t>26/04/2012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158D-03FC-4CCA-B4C3-EDCEEE89B5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99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role of the Board in contract management</a:t>
            </a:r>
            <a:br>
              <a:rPr lang="en-GB" dirty="0" smtClean="0"/>
            </a:br>
            <a:r>
              <a:rPr lang="en-GB" dirty="0" smtClean="0"/>
              <a:t>TUPE in contract management</a:t>
            </a:r>
            <a:br>
              <a:rPr lang="en-GB" dirty="0" smtClean="0"/>
            </a:br>
            <a:r>
              <a:rPr lang="en-GB" dirty="0" smtClean="0"/>
              <a:t>Managing people issues</a:t>
            </a:r>
            <a:br>
              <a:rPr lang="en-GB" dirty="0" smtClean="0"/>
            </a:br>
            <a:r>
              <a:rPr lang="en-GB" dirty="0" smtClean="0"/>
              <a:t>Motivating colleagues to support change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764704"/>
            <a:ext cx="7704856" cy="487409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30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Managing people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Full day lecture – managers manage!</a:t>
            </a:r>
          </a:p>
          <a:p>
            <a:r>
              <a:rPr lang="en-GB" dirty="0" smtClean="0"/>
              <a:t>Contract</a:t>
            </a:r>
          </a:p>
          <a:p>
            <a:r>
              <a:rPr lang="en-GB" dirty="0" smtClean="0"/>
              <a:t>Colleague hand book</a:t>
            </a:r>
          </a:p>
          <a:p>
            <a:r>
              <a:rPr lang="en-GB" dirty="0" smtClean="0"/>
              <a:t>Job description</a:t>
            </a:r>
          </a:p>
          <a:p>
            <a:r>
              <a:rPr lang="en-GB" dirty="0" smtClean="0"/>
              <a:t>Recruitment</a:t>
            </a:r>
          </a:p>
          <a:p>
            <a:r>
              <a:rPr lang="en-GB" dirty="0" smtClean="0"/>
              <a:t>Induction</a:t>
            </a:r>
          </a:p>
          <a:p>
            <a:r>
              <a:rPr lang="en-GB" dirty="0" smtClean="0"/>
              <a:t>1:1`s</a:t>
            </a:r>
          </a:p>
          <a:p>
            <a:r>
              <a:rPr lang="en-GB" dirty="0" smtClean="0"/>
              <a:t>Appraisal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320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Clarity!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Be clear what you expect</a:t>
            </a:r>
          </a:p>
          <a:p>
            <a:r>
              <a:rPr lang="en-GB" dirty="0" smtClean="0"/>
              <a:t>Dialogue</a:t>
            </a:r>
          </a:p>
          <a:p>
            <a:r>
              <a:rPr lang="en-GB" dirty="0" smtClean="0"/>
              <a:t>Agreement</a:t>
            </a:r>
          </a:p>
          <a:p>
            <a:r>
              <a:rPr lang="en-GB" dirty="0" smtClean="0"/>
              <a:t>Colleague review(?)</a:t>
            </a:r>
          </a:p>
          <a:p>
            <a:r>
              <a:rPr lang="en-GB" dirty="0" smtClean="0"/>
              <a:t>Openness/transparency – values!</a:t>
            </a:r>
          </a:p>
          <a:p>
            <a:r>
              <a:rPr lang="en-GB" dirty="0" smtClean="0"/>
              <a:t>Investors</a:t>
            </a:r>
          </a:p>
          <a:p>
            <a:r>
              <a:rPr lang="en-GB" dirty="0" smtClean="0"/>
              <a:t>Double Tick</a:t>
            </a:r>
          </a:p>
          <a:p>
            <a:r>
              <a:rPr lang="en-GB" dirty="0" smtClean="0"/>
              <a:t>Sunday Times etc.</a:t>
            </a:r>
          </a:p>
          <a:p>
            <a:r>
              <a:rPr lang="en-GB" dirty="0" smtClean="0"/>
              <a:t>The role of the Board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30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 Motivating Colleagues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Full day lecture – managers manage!</a:t>
            </a:r>
          </a:p>
          <a:p>
            <a:r>
              <a:rPr lang="en-GB" dirty="0" smtClean="0"/>
              <a:t>What works for you?</a:t>
            </a:r>
          </a:p>
          <a:p>
            <a:r>
              <a:rPr lang="en-GB" dirty="0" smtClean="0"/>
              <a:t>Why do your colleagues stay with the organisation?</a:t>
            </a:r>
          </a:p>
          <a:p>
            <a:r>
              <a:rPr lang="en-GB" dirty="0" smtClean="0"/>
              <a:t>Contribution valued?</a:t>
            </a:r>
          </a:p>
          <a:p>
            <a:r>
              <a:rPr lang="en-GB" dirty="0" smtClean="0"/>
              <a:t>Voice heard?</a:t>
            </a:r>
          </a:p>
          <a:p>
            <a:r>
              <a:rPr lang="en-GB" dirty="0" smtClean="0"/>
              <a:t>Role of the 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689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and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Andy Ballard Housing Solutions Ltd</a:t>
            </a:r>
          </a:p>
          <a:p>
            <a:r>
              <a:rPr lang="en-GB" dirty="0" smtClean="0"/>
              <a:t>Mobile 07974 733334</a:t>
            </a:r>
          </a:p>
          <a:p>
            <a:r>
              <a:rPr lang="en-GB" dirty="0" smtClean="0"/>
              <a:t>Office 01527 65012</a:t>
            </a:r>
          </a:p>
          <a:p>
            <a:r>
              <a:rPr lang="en-GB" dirty="0" smtClean="0"/>
              <a:t>E-mail andy@andyballard.org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64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Four separate issues</a:t>
            </a:r>
          </a:p>
          <a:p>
            <a:r>
              <a:rPr lang="en-GB" dirty="0" smtClean="0"/>
              <a:t>Mix of strategic and operational</a:t>
            </a:r>
          </a:p>
          <a:p>
            <a:r>
              <a:rPr lang="en-GB" dirty="0" smtClean="0"/>
              <a:t>Link (where possible) to grounds maintenance</a:t>
            </a:r>
          </a:p>
          <a:p>
            <a:r>
              <a:rPr lang="en-GB" dirty="0" smtClean="0"/>
              <a:t>Role of seniors</a:t>
            </a:r>
          </a:p>
          <a:p>
            <a:r>
              <a:rPr lang="en-GB" dirty="0" smtClean="0"/>
              <a:t>Role of the 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 The role of the Board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Rules of an Industrial and Provident Society</a:t>
            </a:r>
          </a:p>
          <a:p>
            <a:r>
              <a:rPr lang="en-GB" dirty="0" smtClean="0"/>
              <a:t>Articles of Association of a CLG</a:t>
            </a:r>
          </a:p>
          <a:p>
            <a:r>
              <a:rPr lang="en-GB" dirty="0" smtClean="0"/>
              <a:t>Codes of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29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Housing Federation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“determine strategy, direct, control, scrutinise and evaluate an organisations affairs”</a:t>
            </a:r>
          </a:p>
          <a:p>
            <a:r>
              <a:rPr lang="en-GB" dirty="0" smtClean="0"/>
              <a:t>“Operational management of the organisation must be delegated to the organisation`s staff(colleagues)”</a:t>
            </a:r>
          </a:p>
          <a:p>
            <a:r>
              <a:rPr lang="en-GB" dirty="0" smtClean="0"/>
              <a:t>Paragraph A1</a:t>
            </a:r>
          </a:p>
          <a:p>
            <a:r>
              <a:rPr lang="en-GB" dirty="0" smtClean="0"/>
              <a:t>Strategic - Operational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65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Board as a “jury”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Competent</a:t>
            </a:r>
          </a:p>
          <a:p>
            <a:r>
              <a:rPr lang="en-GB" dirty="0" smtClean="0"/>
              <a:t>Skills set</a:t>
            </a:r>
          </a:p>
          <a:p>
            <a:r>
              <a:rPr lang="en-GB" dirty="0" smtClean="0"/>
              <a:t>Risk map</a:t>
            </a:r>
          </a:p>
          <a:p>
            <a:r>
              <a:rPr lang="en-GB" dirty="0" smtClean="0"/>
              <a:t>Diversity, equality and inclusion</a:t>
            </a:r>
          </a:p>
          <a:p>
            <a:r>
              <a:rPr lang="en-GB" dirty="0" smtClean="0"/>
              <a:t>Relevant constituencies(?)</a:t>
            </a:r>
          </a:p>
          <a:p>
            <a:r>
              <a:rPr lang="en-GB" dirty="0" smtClean="0"/>
              <a:t>STRATEGIC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94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Contract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Is it part of our strategic plan/direction?</a:t>
            </a:r>
          </a:p>
          <a:p>
            <a:r>
              <a:rPr lang="en-GB" dirty="0" smtClean="0"/>
              <a:t>Do OJEU Procurement rules apply?</a:t>
            </a:r>
          </a:p>
          <a:p>
            <a:r>
              <a:rPr lang="en-GB" dirty="0" smtClean="0"/>
              <a:t>Is it planned?</a:t>
            </a:r>
          </a:p>
          <a:p>
            <a:r>
              <a:rPr lang="en-GB" dirty="0" smtClean="0"/>
              <a:t>Does it add value?</a:t>
            </a:r>
          </a:p>
          <a:p>
            <a:r>
              <a:rPr lang="en-GB" dirty="0" smtClean="0"/>
              <a:t>What are the risks?</a:t>
            </a:r>
          </a:p>
          <a:p>
            <a:r>
              <a:rPr lang="en-GB" dirty="0" smtClean="0"/>
              <a:t>Where odes it sit on our risk map and who is managing the risk?</a:t>
            </a:r>
          </a:p>
          <a:p>
            <a:r>
              <a:rPr lang="en-GB" dirty="0" smtClean="0"/>
              <a:t>The role of the Board?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635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within contract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does the contract say?</a:t>
            </a:r>
          </a:p>
          <a:p>
            <a:r>
              <a:rPr lang="en-GB" dirty="0" smtClean="0"/>
              <a:t>Partnering? Commitment to the sector?</a:t>
            </a:r>
          </a:p>
          <a:p>
            <a:r>
              <a:rPr lang="en-GB" dirty="0" smtClean="0"/>
              <a:t>BDO article </a:t>
            </a:r>
          </a:p>
          <a:p>
            <a:r>
              <a:rPr lang="en-GB" dirty="0" smtClean="0"/>
              <a:t>No change unless agreed by all sides</a:t>
            </a:r>
          </a:p>
          <a:p>
            <a:r>
              <a:rPr lang="en-GB" dirty="0" smtClean="0"/>
              <a:t>Evidenced in writing</a:t>
            </a:r>
          </a:p>
          <a:p>
            <a:r>
              <a:rPr lang="en-GB" dirty="0" smtClean="0"/>
              <a:t>The organisations “buying” power</a:t>
            </a:r>
          </a:p>
          <a:p>
            <a:r>
              <a:rPr lang="en-GB" dirty="0" smtClean="0"/>
              <a:t>Tenant cash 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64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TUPE in contract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Operational!</a:t>
            </a:r>
          </a:p>
          <a:p>
            <a:r>
              <a:rPr lang="en-GB" dirty="0" smtClean="0"/>
              <a:t>Does it apply?</a:t>
            </a:r>
          </a:p>
          <a:p>
            <a:r>
              <a:rPr lang="en-GB" dirty="0" smtClean="0"/>
              <a:t>What does it mean?</a:t>
            </a:r>
          </a:p>
          <a:p>
            <a:r>
              <a:rPr lang="en-GB" dirty="0" smtClean="0"/>
              <a:t>Can it be avoided?</a:t>
            </a:r>
          </a:p>
          <a:p>
            <a:r>
              <a:rPr lang="en-GB" dirty="0" smtClean="0"/>
              <a:t>Risk map</a:t>
            </a:r>
          </a:p>
          <a:p>
            <a:r>
              <a:rPr lang="en-GB" dirty="0" smtClean="0"/>
              <a:t>Reporting to the 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36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issues -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Same service</a:t>
            </a:r>
          </a:p>
          <a:p>
            <a:r>
              <a:rPr lang="en-GB" dirty="0" smtClean="0"/>
              <a:t>Immediately before</a:t>
            </a:r>
          </a:p>
          <a:p>
            <a:r>
              <a:rPr lang="en-GB" dirty="0" smtClean="0"/>
              <a:t>Inform</a:t>
            </a:r>
          </a:p>
          <a:p>
            <a:r>
              <a:rPr lang="en-GB" dirty="0" smtClean="0"/>
              <a:t>Consult</a:t>
            </a:r>
          </a:p>
          <a:p>
            <a:r>
              <a:rPr lang="en-GB" dirty="0" smtClean="0"/>
              <a:t>Quality – outcomes – reviews</a:t>
            </a:r>
          </a:p>
          <a:p>
            <a:r>
              <a:rPr lang="en-GB" dirty="0" smtClean="0"/>
              <a:t>Value for money – Governance matter</a:t>
            </a:r>
          </a:p>
          <a:p>
            <a:r>
              <a:rPr lang="en-GB" dirty="0" smtClean="0"/>
              <a:t>Diarise!</a:t>
            </a:r>
          </a:p>
          <a:p>
            <a:r>
              <a:rPr lang="en-GB" dirty="0" smtClean="0"/>
              <a:t>The role of the 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354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role of the Board in contract management TUPE in contract management Managing people issues Motivating colleagues to support change</vt:lpstr>
      <vt:lpstr>Approach</vt:lpstr>
      <vt:lpstr>1 The role of the Board</vt:lpstr>
      <vt:lpstr>National Housing Federation Code</vt:lpstr>
      <vt:lpstr>Board as a “jury”</vt:lpstr>
      <vt:lpstr>Contract management</vt:lpstr>
      <vt:lpstr>Changes within contract</vt:lpstr>
      <vt:lpstr>2 TUPE in contract management</vt:lpstr>
      <vt:lpstr>Some issues - tips</vt:lpstr>
      <vt:lpstr>3 Managing people issues</vt:lpstr>
      <vt:lpstr>Clarity! </vt:lpstr>
      <vt:lpstr>4 Motivating Colleagues</vt:lpstr>
      <vt:lpstr>Questions and 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Board in contract management TUPE in contract management Managing people issues Motivating colleagues to support change</dc:title>
  <dc:creator>Ballarda</dc:creator>
  <cp:lastModifiedBy>daviesyvonne</cp:lastModifiedBy>
  <cp:revision>6</cp:revision>
  <dcterms:created xsi:type="dcterms:W3CDTF">2012-04-17T08:22:06Z</dcterms:created>
  <dcterms:modified xsi:type="dcterms:W3CDTF">2012-04-26T21:46:48Z</dcterms:modified>
</cp:coreProperties>
</file>