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272" r:id="rId4"/>
    <p:sldId id="266" r:id="rId5"/>
    <p:sldId id="264" r:id="rId6"/>
    <p:sldId id="268" r:id="rId7"/>
    <p:sldId id="26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0FA4-D5B7-4FAB-934D-E7C7096700C6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039B-01C6-47D4-80CF-2F280A80A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457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4042-5B96-4EDD-83AD-56DEB355286D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5724-1CAC-4DBD-8AD3-5BBE837EB4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97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2C99-5484-4648-95E9-EEA5DC029E4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2C99-5484-4648-95E9-EEA5DC029E4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2C99-5484-4648-95E9-EEA5DC029E4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2C99-5484-4648-95E9-EEA5DC029E4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2C99-5484-4648-95E9-EEA5DC029E42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5724-1CAC-4DBD-8AD3-5BBE837EB47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9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5724-1CAC-4DBD-8AD3-5BBE837EB47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03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DPowerpoint.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"/>
          <a:stretch/>
        </p:blipFill>
        <p:spPr>
          <a:xfrm>
            <a:off x="1" y="-25138"/>
            <a:ext cx="9144000" cy="72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D98-DB84-45C9-A949-A74E1487CDD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3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57B5-3720-44CB-AC40-07D1628CB4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1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54EA-1F09-452B-A7CB-AE6E6D6193D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24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0000" y="2592000"/>
            <a:ext cx="2988000" cy="1656000"/>
          </a:xfrm>
        </p:spPr>
        <p:txBody>
          <a:bodyPr anchor="ctr"/>
          <a:lstStyle>
            <a:lvl1pPr>
              <a:lnSpc>
                <a:spcPts val="3200"/>
              </a:lnSpc>
              <a:defRPr sz="330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652000" y="2815201"/>
            <a:ext cx="3096464" cy="1189864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7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42C4-3BCD-4E93-8651-3F362B3A33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9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A2E7-DD9D-4E4A-8F25-C1B8E94ECFF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8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5F-8883-4D6B-BF9E-F13ADE48976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6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88E2-3B99-4803-A5A6-5AE7E932A9A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3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5AE2-D34F-4ABA-8A71-29825A668D0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5609-83E6-46D3-855E-A8719F9A02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8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8E84-B9FD-4131-9042-BF38E8F5464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3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7C75-CD4A-4D15-B55C-8040A8955E8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5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DPowerpoint.1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"/>
          <a:stretch/>
        </p:blipFill>
        <p:spPr>
          <a:xfrm>
            <a:off x="1" y="-25138"/>
            <a:ext cx="9144000" cy="720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5"/>
            <a:fld id="{F8C230FB-6B92-4AC4-A4AB-471944C4FE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5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5"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45"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29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528024"/>
            <a:ext cx="6840760" cy="286231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 defTabSz="457145"/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Scrutiny Net Presentation </a:t>
            </a:r>
          </a:p>
          <a:p>
            <a:pPr algn="ctr" defTabSz="457145"/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 January 2017</a:t>
            </a:r>
            <a:endParaRPr lang="en-GB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defTabSz="457145"/>
            <a:endParaRPr lang="en-GB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defTabSz="457145"/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Tenant and Customer Engagement in Plus Dane</a:t>
            </a:r>
            <a:endParaRPr lang="en-GB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12474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b="1" dirty="0" smtClean="0"/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Engagement Strategy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Scrutiny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Panel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Plus Dane Voices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Mystery Shopping/Call Auditors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Tenant Board Member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Landlord Plus Strategy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12474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and Engagement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Why we needed it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Creates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 framework which encourages a diversity of tenants and customers to actively be involved in shaping, improving and scrutinising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services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Make sure all tenants and customers who want to have the opportunity to have their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say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Be sure that what we do is outcome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led/underpinned by research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projects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New Team structure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24744"/>
            <a:ext cx="8411081" cy="353942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Scrutiny Panel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It’s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new and different for Plus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Dane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Co-regulation/Business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Improvement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process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Communication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Plan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Recruitment Plan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Lessons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learnt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305342"/>
            <a:ext cx="78488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Plus Dane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Voices</a:t>
            </a:r>
          </a:p>
          <a:p>
            <a:pPr algn="ctr"/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Database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 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600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tenants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Tell us what they think of our services and how we can improve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them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Select from 4 areas of interest Home , Neighbourhood, Customer, Ownership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Select method – email, phone, focus group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Robust procedures for staff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28B0-610E-4125-945F-3A908A81B97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052736"/>
            <a:ext cx="7848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Mystery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Shoppers</a:t>
            </a:r>
          </a:p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tell us whether we are meeting our customer standards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Developing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approach/communication plan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Real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time/Call Auditors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Incentives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0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60444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itchFamily="34" charset="0"/>
              </a:rPr>
              <a:t>Landlord Plus Strategy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Prioritise neighbourhoods where we have the largest concentration of homes and where we can evidence need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What we are doing</a:t>
            </a:r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Supporting customers into employment, training and enterprise opportunities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Improving the health and wellbeing of our customers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Supporting the development of resilient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neighbourhoods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we have stopped doing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Investing in projects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programmes that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can’t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evidence positive outcomes for tenants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Offering grants to community groups for neighbourhood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Investing in projects and programmes that don’t meet our corporate objectives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79B90-13F6-4F00-A3EC-A7A79750F8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| Section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71159"/>
      </p:ext>
    </p:extLst>
  </p:cSld>
  <p:clrMapOvr>
    <a:masterClrMapping/>
  </p:clrMapOvr>
</p:sld>
</file>

<file path=ppt/theme/theme1.xml><?xml version="1.0" encoding="utf-8"?>
<a:theme xmlns:a="http://schemas.openxmlformats.org/drawingml/2006/main" name="Plus Da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4741</TotalTime>
  <Words>282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Plus Dane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Plus Dane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Mythen</dc:creator>
  <cp:lastModifiedBy>Irene Crone</cp:lastModifiedBy>
  <cp:revision>41</cp:revision>
  <cp:lastPrinted>2016-07-27T13:41:32Z</cp:lastPrinted>
  <dcterms:created xsi:type="dcterms:W3CDTF">2016-05-23T08:42:07Z</dcterms:created>
  <dcterms:modified xsi:type="dcterms:W3CDTF">2017-01-23T13:26:24Z</dcterms:modified>
</cp:coreProperties>
</file>