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8" r:id="rId2"/>
    <p:sldId id="265" r:id="rId3"/>
    <p:sldId id="272" r:id="rId4"/>
    <p:sldId id="266" r:id="rId5"/>
    <p:sldId id="264" r:id="rId6"/>
    <p:sldId id="268" r:id="rId7"/>
    <p:sldId id="269" r:id="rId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26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010FA4-D5B7-4FAB-934D-E7C7096700C6}" type="datetimeFigureOut">
              <a:rPr lang="en-GB" smtClean="0"/>
              <a:t>23/01/2017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5039B-01C6-47D4-80CF-2F280A80AEC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84570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2A4042-5B96-4EDD-83AD-56DEB355286D}" type="datetimeFigureOut">
              <a:rPr lang="en-GB" smtClean="0"/>
              <a:t>23/01/2017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D5724-1CAC-4DBD-8AD3-5BBE837EB4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82978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02C99-5484-4648-95E9-EEA5DC029E42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6058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02C99-5484-4648-95E9-EEA5DC029E42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6058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02C99-5484-4648-95E9-EEA5DC029E42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6058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02C99-5484-4648-95E9-EEA5DC029E42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6058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02C99-5484-4648-95E9-EEA5DC029E42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6058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D5724-1CAC-4DBD-8AD3-5BBE837EB471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8915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D5724-1CAC-4DBD-8AD3-5BBE837EB471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6037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DPowerpoint.1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0"/>
          <a:stretch/>
        </p:blipFill>
        <p:spPr>
          <a:xfrm>
            <a:off x="1" y="-25138"/>
            <a:ext cx="9144000" cy="720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 algn="ctr">
              <a:defRPr sz="36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C6D98-DB84-45C9-A949-A74E1487CDD1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23/01/2017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79B90-13F6-4F00-A3EC-A7A79750F8C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 | Section title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531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657B5-3720-44CB-AC40-07D1628CB4DD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23/01/2017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79B90-13F6-4F00-A3EC-A7A79750F8C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 | Section title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914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E54EA-1F09-452B-A7CB-AE6E6D6193DE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23/01/2017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79B90-13F6-4F00-A3EC-A7A79750F8C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 | Section title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1242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60000" y="2592000"/>
            <a:ext cx="2988000" cy="1656000"/>
          </a:xfrm>
        </p:spPr>
        <p:txBody>
          <a:bodyPr anchor="ctr"/>
          <a:lstStyle>
            <a:lvl1pPr>
              <a:lnSpc>
                <a:spcPts val="3200"/>
              </a:lnSpc>
              <a:defRPr sz="3300" cap="all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652000" y="2815201"/>
            <a:ext cx="3096464" cy="1189864"/>
          </a:xfrm>
        </p:spPr>
        <p:txBody>
          <a:bodyPr/>
          <a:lstStyle>
            <a:lvl1pPr>
              <a:spcBef>
                <a:spcPts val="0"/>
              </a:spcBef>
              <a:spcAft>
                <a:spcPts val="600"/>
              </a:spcAft>
              <a:defRPr sz="13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00477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42C4-3BCD-4E93-8651-3F362B3A33EC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23/01/2017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</p:spPr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</p:spPr>
        <p:txBody>
          <a:bodyPr/>
          <a:lstStyle/>
          <a:p>
            <a:pPr>
              <a:defRPr/>
            </a:pPr>
            <a:fld id="{EC379B90-13F6-4F00-A3EC-A7A79750F8C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 | Section title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496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8A2E7-DD9D-4E4A-8F25-C1B8E94ECFF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23/01/2017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79B90-13F6-4F00-A3EC-A7A79750F8C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 | Section title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481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2D5F-8883-4D6B-BF9E-F13ADE489763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23/01/2017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79B90-13F6-4F00-A3EC-A7A79750F8C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 | Section title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363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388E2-3B99-4803-A5A6-5AE7E932A9A1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23/01/2017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28B0-610E-4125-945F-3A908A81B97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032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F5AE2-D34F-4ABA-8A71-29825A668D0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23/01/2017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28B0-610E-4125-945F-3A908A81B97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691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15609-83E6-46D3-855E-A8719F9A0229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23/01/2017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79B90-13F6-4F00-A3EC-A7A79750F8C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 | Section title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688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18E84-B9FD-4131-9042-BF38E8F5464E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23/01/2017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79B90-13F6-4F00-A3EC-A7A79750F8C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 | Section title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333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5" indent="0">
              <a:buNone/>
              <a:defRPr sz="2800"/>
            </a:lvl2pPr>
            <a:lvl3pPr marL="914290" indent="0">
              <a:buNone/>
              <a:defRPr sz="2400"/>
            </a:lvl3pPr>
            <a:lvl4pPr marL="1371435" indent="0">
              <a:buNone/>
              <a:defRPr sz="2000"/>
            </a:lvl4pPr>
            <a:lvl5pPr marL="1828581" indent="0">
              <a:buNone/>
              <a:defRPr sz="2000"/>
            </a:lvl5pPr>
            <a:lvl6pPr marL="2285726" indent="0">
              <a:buNone/>
              <a:defRPr sz="2000"/>
            </a:lvl6pPr>
            <a:lvl7pPr marL="2742871" indent="0">
              <a:buNone/>
              <a:defRPr sz="2000"/>
            </a:lvl7pPr>
            <a:lvl8pPr marL="3200016" indent="0">
              <a:buNone/>
              <a:defRPr sz="2000"/>
            </a:lvl8pPr>
            <a:lvl9pPr marL="3657161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57C75-CD4A-4D15-B55C-8040A8955E82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23/01/2017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79B90-13F6-4F00-A3EC-A7A79750F8C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 | Section title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755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DPowerpoint.1.jpg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0"/>
          <a:stretch/>
        </p:blipFill>
        <p:spPr>
          <a:xfrm>
            <a:off x="1" y="-25138"/>
            <a:ext cx="9144000" cy="7200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  <a:prstGeom prst="rect">
            <a:avLst/>
          </a:prstGeom>
        </p:spPr>
        <p:txBody>
          <a:bodyPr vert="horz" lIns="91429" tIns="45715" rIns="91429" bIns="45715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29" tIns="45715" rIns="91429" bIns="4571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145"/>
            <a:fld id="{F8C230FB-6B92-4AC4-A4AB-471944C4FEC0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23/01/2017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145"/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145">
              <a:defRPr/>
            </a:pPr>
            <a:fld id="{EC379B90-13F6-4F00-A3EC-A7A79750F8C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145">
                <a:defRPr/>
              </a:pPr>
              <a:t>‹#›</a:t>
            </a:fld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 | Section title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901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91429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859" indent="-342859" algn="l" defTabSz="91429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61" indent="-285716" algn="l" defTabSz="91429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63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8" indent="-228573" algn="l" defTabSz="91429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53" indent="-228573" algn="l" defTabSz="91429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8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43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89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34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31640" y="2528024"/>
            <a:ext cx="6840760" cy="2862312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 defTabSz="457145"/>
            <a:r>
              <a:rPr lang="en-GB" sz="3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Scrutiny Net Presentation </a:t>
            </a:r>
          </a:p>
          <a:p>
            <a:pPr algn="ctr" defTabSz="457145"/>
            <a:r>
              <a:rPr lang="en-GB" sz="3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24 January 2017</a:t>
            </a:r>
            <a:endParaRPr lang="en-GB" sz="36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defTabSz="457145"/>
            <a:endParaRPr lang="en-GB" sz="3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defTabSz="457145"/>
            <a:r>
              <a:rPr lang="en-GB" sz="3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Tenant and Customer Engagement in Plus Dane</a:t>
            </a:r>
            <a:endParaRPr lang="en-GB" sz="3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28B0-610E-4125-945F-3A908A81B97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10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67544" y="1124744"/>
            <a:ext cx="849694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3200" b="1" dirty="0" smtClean="0"/>
          </a:p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Customer Engagement Strategy 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Scrutiny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Panel</a:t>
            </a:r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Plus Dane Voices</a:t>
            </a: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Mystery Shopping/Call Auditors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Tenant Board Member</a:t>
            </a:r>
          </a:p>
          <a:p>
            <a:pPr marL="342900" lvl="0" indent="-342900">
              <a:buFont typeface="Arial" pitchFamily="34" charset="0"/>
              <a:buChar char="•"/>
            </a:pPr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GB" sz="2400" b="1" dirty="0" smtClean="0">
                <a:latin typeface="Arial" pitchFamily="34" charset="0"/>
                <a:cs typeface="Arial" pitchFamily="34" charset="0"/>
              </a:rPr>
              <a:t>Landlord Plus Strategy</a:t>
            </a:r>
          </a:p>
          <a:p>
            <a:pPr marL="342900" lvl="0" indent="-342900">
              <a:buFont typeface="Arial" pitchFamily="34" charset="0"/>
              <a:buChar char="•"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28B0-610E-4125-945F-3A908A81B97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40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67544" y="1124744"/>
            <a:ext cx="849694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Customer and Engagement Strategy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Why we needed it</a:t>
            </a: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Creates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a framework which encourages a diversity of tenants and customers to actively be involved in shaping, improving and scrutinising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services</a:t>
            </a:r>
          </a:p>
          <a:p>
            <a:pPr marL="342900" lvl="0" indent="-342900">
              <a:buFont typeface="Arial" pitchFamily="34" charset="0"/>
              <a:buChar char="•"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Make sure all tenants and customers who want to have the opportunity to have their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say</a:t>
            </a:r>
          </a:p>
          <a:p>
            <a:pPr marL="342900" lvl="0" indent="-342900">
              <a:buFont typeface="Arial" pitchFamily="34" charset="0"/>
              <a:buChar char="•"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Be sure that what we do is outcome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led/underpinned by research</a:t>
            </a:r>
          </a:p>
          <a:p>
            <a:pPr marL="342900" lvl="0" indent="-342900">
              <a:buFont typeface="Arial" pitchFamily="34" charset="0"/>
              <a:buChar char="•"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3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projects</a:t>
            </a:r>
          </a:p>
          <a:p>
            <a:pPr marL="342900" lvl="0" indent="-342900">
              <a:buFont typeface="Arial" pitchFamily="34" charset="0"/>
              <a:buChar char="•"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New Team structure</a:t>
            </a:r>
          </a:p>
          <a:p>
            <a:pPr marL="342900" lvl="0" indent="-342900">
              <a:buFont typeface="Arial" pitchFamily="34" charset="0"/>
              <a:buChar char="•"/>
            </a:pPr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28B0-610E-4125-945F-3A908A81B97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9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1124744"/>
            <a:ext cx="8411081" cy="3539420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GB" sz="2400" b="1" dirty="0">
                <a:latin typeface="Arial" pitchFamily="34" charset="0"/>
                <a:cs typeface="Arial" pitchFamily="34" charset="0"/>
              </a:rPr>
              <a:t>Scrutiny Panel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 </a:t>
            </a: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It’s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new and different for Plus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Dane</a:t>
            </a:r>
          </a:p>
          <a:p>
            <a:pPr marL="342900" lvl="0" indent="-342900">
              <a:buFont typeface="Arial" pitchFamily="34" charset="0"/>
              <a:buChar char="•"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Co-regulation/Business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Improvement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process</a:t>
            </a:r>
          </a:p>
          <a:p>
            <a:pPr marL="342900" lvl="0" indent="-342900">
              <a:buFont typeface="Arial" pitchFamily="34" charset="0"/>
              <a:buChar char="•"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Communication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Plan</a:t>
            </a:r>
          </a:p>
          <a:p>
            <a:pPr marL="342900" lvl="0" indent="-342900">
              <a:buFont typeface="Arial" pitchFamily="34" charset="0"/>
              <a:buChar char="•"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Recruitment Plan</a:t>
            </a:r>
          </a:p>
          <a:p>
            <a:pPr marL="342900" lvl="0" indent="-342900">
              <a:buFont typeface="Arial" pitchFamily="34" charset="0"/>
              <a:buChar char="•"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Lessons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learnt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28B0-610E-4125-945F-3A908A81B97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98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9552" y="1305342"/>
            <a:ext cx="7848872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Plus Dane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Voices</a:t>
            </a:r>
          </a:p>
          <a:p>
            <a:pPr algn="ctr"/>
            <a:endParaRPr lang="en-GB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Database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of 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600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tenants </a:t>
            </a: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Tell us what they think of our services and how we can improve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them</a:t>
            </a:r>
          </a:p>
          <a:p>
            <a:pPr marL="285750" lvl="0" indent="-285750">
              <a:buFont typeface="Arial" pitchFamily="34" charset="0"/>
              <a:buChar char="•"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Select from 4 areas of interest Home , Neighbourhood, Customer, Ownership</a:t>
            </a:r>
          </a:p>
          <a:p>
            <a:pPr marL="285750" lvl="0" indent="-285750">
              <a:buFont typeface="Arial" pitchFamily="34" charset="0"/>
              <a:buChar char="•"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Select method – email, phone, focus group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etc</a:t>
            </a: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Robust procedures for staff</a:t>
            </a: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 lvl="0"/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28B0-610E-4125-945F-3A908A81B97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70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1052736"/>
            <a:ext cx="7848872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latin typeface="Arial" pitchFamily="34" charset="0"/>
                <a:cs typeface="Arial" pitchFamily="34" charset="0"/>
              </a:rPr>
              <a:t>Mystery </a:t>
            </a: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Shoppers</a:t>
            </a:r>
          </a:p>
          <a:p>
            <a:pPr algn="ctr"/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To tell us whether we are meeting our customer standards</a:t>
            </a:r>
          </a:p>
          <a:p>
            <a:pPr marL="285750" indent="-285750">
              <a:buFont typeface="Arial" pitchFamily="34" charset="0"/>
              <a:buChar char="•"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Developing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the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approach/communication plan</a:t>
            </a:r>
          </a:p>
          <a:p>
            <a:pPr marL="285750" indent="-285750">
              <a:buFont typeface="Arial" pitchFamily="34" charset="0"/>
              <a:buChar char="•"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sz="2000" dirty="0">
                <a:latin typeface="Arial" pitchFamily="34" charset="0"/>
                <a:cs typeface="Arial" pitchFamily="34" charset="0"/>
              </a:rPr>
              <a:t>Real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time/Call Auditors</a:t>
            </a:r>
          </a:p>
          <a:p>
            <a:pPr marL="285750" indent="-285750">
              <a:buFont typeface="Arial" pitchFamily="34" charset="0"/>
              <a:buChar char="•"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Incentives</a:t>
            </a:r>
          </a:p>
          <a:p>
            <a:pPr marL="285750" indent="-285750">
              <a:buFont typeface="Arial" pitchFamily="34" charset="0"/>
              <a:buChar char="•"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Training</a:t>
            </a:r>
          </a:p>
          <a:p>
            <a:pPr marL="285750" indent="-285750">
              <a:buFont typeface="Arial" pitchFamily="34" charset="0"/>
              <a:buChar char="•"/>
            </a:pPr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79B90-13F6-4F00-A3EC-A7A79750F8C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 | Section title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502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620688"/>
            <a:ext cx="8604448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>
                <a:latin typeface="Arial" panose="020B0604020202020204" pitchFamily="34" charset="0"/>
                <a:cs typeface="Arial" pitchFamily="34" charset="0"/>
              </a:rPr>
              <a:t>Landlord Plus Strategy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Prioritise neighbourhoods where we have the largest concentration of homes and where we can evidence need 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What we are doing</a:t>
            </a:r>
            <a:endParaRPr lang="en-GB" b="1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Supporting customers into employment, training and enterprise opportunities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Improving the health and wellbeing of our customers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Supporting the development of resilient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neighbourhoods</a:t>
            </a:r>
          </a:p>
          <a:p>
            <a:pPr lvl="0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we have stopped doing</a:t>
            </a:r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Investing in projects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&amp;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programmes that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can’t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evidence positive outcomes for tenants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Offering grants to community groups for neighbourhood projects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Investing in projects and programmes that don’t meet our corporate objectives</a:t>
            </a:r>
          </a:p>
          <a:p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79B90-13F6-4F00-A3EC-A7A79750F8C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 | Section title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071159"/>
      </p:ext>
    </p:extLst>
  </p:cSld>
  <p:clrMapOvr>
    <a:masterClrMapping/>
  </p:clrMapOvr>
</p:sld>
</file>

<file path=ppt/theme/theme1.xml><?xml version="1.0" encoding="utf-8"?>
<a:theme xmlns:a="http://schemas.openxmlformats.org/drawingml/2006/main" name="Plus Da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4741</TotalTime>
  <Words>282</Words>
  <Application>Microsoft Office PowerPoint</Application>
  <PresentationFormat>On-screen Show (4:3)</PresentationFormat>
  <Paragraphs>84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Plus Dane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Plus Dane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Mythen</dc:creator>
  <cp:lastModifiedBy>Irene Crone</cp:lastModifiedBy>
  <cp:revision>41</cp:revision>
  <cp:lastPrinted>2016-07-27T13:41:32Z</cp:lastPrinted>
  <dcterms:created xsi:type="dcterms:W3CDTF">2016-05-23T08:42:07Z</dcterms:created>
  <dcterms:modified xsi:type="dcterms:W3CDTF">2017-01-23T13:26:24Z</dcterms:modified>
</cp:coreProperties>
</file>