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8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77EA4-2C97-49E9-B72C-4BD531C8882E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98CA6-35FE-4AD2-96E8-0DC31C470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0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Demonstrates</a:t>
            </a:r>
            <a:r>
              <a:rPr lang="en-GB" baseline="0" dirty="0"/>
              <a:t> that managing information risk requires three key strands:</a:t>
            </a:r>
          </a:p>
          <a:p>
            <a:endParaRPr lang="en-GB" baseline="0" dirty="0"/>
          </a:p>
          <a:p>
            <a:r>
              <a:rPr lang="en-GB" baseline="0" dirty="0"/>
              <a:t>Technical and physical controls</a:t>
            </a:r>
          </a:p>
          <a:p>
            <a:r>
              <a:rPr lang="en-GB" baseline="0" dirty="0"/>
              <a:t>People and </a:t>
            </a:r>
          </a:p>
          <a:p>
            <a:r>
              <a:rPr lang="en-GB" baseline="0" dirty="0"/>
              <a:t>Policies</a:t>
            </a:r>
          </a:p>
          <a:p>
            <a:endParaRPr lang="en-GB" dirty="0"/>
          </a:p>
          <a:p>
            <a:r>
              <a:rPr lang="en-GB" dirty="0"/>
              <a:t>Provides </a:t>
            </a:r>
            <a:r>
              <a:rPr lang="en-GB" dirty="0" err="1"/>
              <a:t>soe</a:t>
            </a:r>
            <a:r>
              <a:rPr lang="en-GB" dirty="0"/>
              <a:t> helpful advice on each of they 10 areas…..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D3BA-043D-4CEE-BB04-77A990F9E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46E29-DE11-4FED-9A73-C62A707BA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9F46-9813-4A6A-A33D-D1B64EF0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636D0-B9EF-434E-8055-022E735A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816F-8334-429B-AA27-A7519953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0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E066-CAE9-4521-8939-8D73967F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897A9-193B-4587-AE65-D5278ABCB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4FA21-E9B4-430A-B019-E72BC88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AFD10-C53D-4877-95B4-7BA8D0C8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7E2FD-2799-45AC-944A-A2925669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3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CC8004-8E89-4160-AA19-F8F2762DE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26AB1-ADF4-41F8-849F-06A4FB592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4B8F6-0391-465A-929D-3B34A3C9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106E-DB09-4A46-8620-5608DB2A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3B944-2089-4230-88AB-82B36A85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6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BED4-B22E-463A-8C00-8B2E46D4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2CA2-C471-4134-85B1-4C01C9EC0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A6594-08B8-4BF8-9D01-7464F5F1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AB2A2-3EA3-4307-AC9B-037B1D9C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01DBB-C14C-4A81-9E2F-CF79BA51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4BA2-2D2C-4971-BFC7-0CC77904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12788-58AF-49F3-817A-F42AAA5D9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C83A8-01B5-4B85-B387-3E3A8AAB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A5BE9-7947-447A-830A-2935F116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D3A64-1E4C-41C9-9ABD-71EED217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A7D7-FF02-4D1B-9C6B-D03153CD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7AD14-53DC-4CEF-B006-9666757E1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E653B-5D5C-4414-84CF-EF460E716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36314-6454-4E1E-AD7C-31F602E8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3D198-5AB3-4962-901A-2A68686B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F4FF1-7208-4402-9DF9-2E000B26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0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D030-147D-4C7B-BE61-58145E94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A8A10-7A11-4E3E-9FB0-099302D4A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837E6-6252-420F-8BC3-4730D0E2F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6D046-19F9-4961-9F61-8955229E0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ACEB0-846E-4F7D-A777-EAE428ED1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6865E-ED56-47AF-B576-498FE5D9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CE801-6182-4C5B-890E-CE84A0A0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40C95-FE21-4E32-B504-6257A10E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53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D083-C0D8-4DAF-8D05-EBE75EDB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89D02-24C5-4513-9BAA-0D0C8DC2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0685B-7228-4026-943E-1259A7F6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D2A15-5D15-4F6E-8A9D-2AC0AF2D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4C8F1-C403-4322-BB50-C174A518F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B5314-28E7-4582-A677-3DCCCFC9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95A93-0EAD-47B5-AC04-7A713AF8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5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F2AB-125C-4456-9799-D0B21729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01084-A70B-4FD0-9828-E0F610B0C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A6314-67F2-4247-9676-21C39A46B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66C8D-B5A0-4E61-B7B8-A6E602F5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251CA-D42F-43E1-8F0D-AC46BDCF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A0DB0-E86E-4E1B-BDE7-1F06B88C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8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488A-26C9-4616-B647-09A1754B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38E6E-A3F2-4490-A52D-EC8DE0A09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5620-B99C-453A-9F52-4D439FC6D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E8BF3-0763-4A9E-9F73-BDF81C8E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CD193-25C0-48C7-86A9-8D3D58FA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B36CD-A106-4AD4-B1AC-4874CDA1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0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A2448-7D91-4184-997C-41D65163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81C64-A00F-43FD-BB9E-0CB9DCBA5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AF6DE-7E6C-43DC-96F2-C66C210C2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A88F-714F-476E-B619-93A72EA20B4F}" type="datetimeFigureOut">
              <a:rPr lang="en-GB" smtClean="0"/>
              <a:t>14/11/2017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F5F5-8CFA-4BDB-AAED-511B5CB6F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1DC1-83E3-4E01-A9D1-C35AE50C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57DB-1565-4EEF-AA0B-03D0844BD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6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0718-E1C1-4930-BC82-11DB112CBD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Clare </a:t>
            </a:r>
            <a:r>
              <a:rPr lang="en-GB"/>
              <a:t>– Cyber </a:t>
            </a:r>
            <a:r>
              <a:rPr lang="en-GB" dirty="0"/>
              <a:t>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6470F-BF59-453E-8BAE-D9E62602FD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0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5841"/>
            <a:ext cx="10225136" cy="68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Clare – Cyber security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Clare – Cyber security</dc:title>
  <dc:creator>daviesyvonne@btinternet.com</dc:creator>
  <cp:lastModifiedBy>daviesyvonne@btinternet.com</cp:lastModifiedBy>
  <cp:revision>1</cp:revision>
  <dcterms:created xsi:type="dcterms:W3CDTF">2017-11-14T17:38:00Z</dcterms:created>
  <dcterms:modified xsi:type="dcterms:W3CDTF">2017-11-14T17:38:06Z</dcterms:modified>
</cp:coreProperties>
</file>