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5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3FED-EA27-42E8-8544-2A5A6C58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63617-94FC-488E-AE6D-E6CFB07CB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AB45-090A-4E28-B7FA-BA2F8AE2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A28A-BD8B-4F7D-98A4-96FE22DB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0E96-2070-40C4-B174-40F544CF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6C9F-3E96-4D8B-95D4-7ED42A31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4E2E4-5A84-4A13-A6FA-140B9057E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4CC7-0CBB-4A66-BB73-113199D9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036E-691E-4FDB-8F85-067AE49C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3C45-A316-450C-8C54-8A8E493B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47034-BE8C-43DC-B244-3857BAB2B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1B523-EA48-4557-ABB4-27EEE40C0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4381-637B-4C00-A052-2911BEF1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8D10-EC8C-4ADB-84FF-DC4B081B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37299-8F6A-41DF-BE7E-5B720084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0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1086-5F50-40BA-AE7C-7FD18465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8D9E-6F60-4128-AC8A-55E1D0474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4624F-EBED-4C6C-8172-C80C5D51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F55C0-A0F5-4338-B9ED-F0F7A14E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E36BF-4A01-49F0-8710-EB1143B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7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0BB2-2F46-4168-BC23-5513267F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8964-00FC-4B64-99E4-EC1A8EC9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81D0-5CA2-4B6B-BA0D-BF8D0B8A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6621-51AC-4468-9C8F-BF823CA9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76BC-8534-465C-ABF0-3E902BDD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459-099C-4AB5-8A11-6BC20134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7C02-2696-4F97-892F-CC30F4511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31701-888B-4C6D-9DE4-67ACE774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CDF3-A91A-45A1-84EF-82ED359ED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7E84A-C207-4E1C-BC6D-9E16CF81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0CE77-41CD-478B-B75C-A6808FE5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1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A2C1-5CF7-47DD-8FF3-8837939A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3634-759B-4D6B-B77E-F2BD8995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CEC4-FB73-47A5-B19C-C8FA983D1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F8E80-908B-4DBD-9D07-31B6066CA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C19CD-4525-4E55-BA88-91A3F484D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5AC17-E9C3-47BF-BC92-C99CF92C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EE31A-FD04-4172-82F6-BA3D801C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F5B3E-4DE9-4C61-864D-5C6B5C9E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0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7DF8-D461-4F0E-9B81-965362A4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1B296-B977-4C85-88E8-23AEBDEA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48983-F85E-4922-8F9C-DFE5F032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5CEA0-4530-4CE9-8FEC-85E83237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0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0D600-4768-41EA-BCF1-4D4352AA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ACB-8A68-4F42-8538-F758BD8F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E985C-A356-48B8-92F4-FB39237F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EBE5-235B-4FE8-A798-1CAC0197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8CA4-D19C-48FD-9A6F-A5F03702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9401E-6969-4A11-8D97-085B7712E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9494-E52F-4926-8099-7AC9F2A9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05795-8EC3-42C6-AE4B-37C9B7AB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88AE-57FF-4E9D-A4E3-999BD09D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49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65AB-58C0-4B61-8A73-78A0E8D9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D886A-7019-4ED5-935A-5BC9E4A77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217D-9F0B-4C07-894A-20142E9C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B25A3-0832-4768-91F7-8B534FE9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904EE-0797-4450-A383-B50B0532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D0265-1029-41EE-B31E-7CF9239D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0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C69E5-41C2-4BC4-8ED1-B05CC211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018E-0393-4088-B0F2-BF035677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2990-1CE6-4818-9EDC-2E56B8649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7F6E-18FD-4EAF-8798-1279CA4D1E52}" type="datetimeFigureOut">
              <a:rPr lang="en-GB" smtClean="0"/>
              <a:t>21/01/2020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783D-E421-412F-A7AB-9056F716B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1652-3AAA-4891-8711-18DC23B9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EDE0-C779-4679-9F13-1E263C7AF1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6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politicsmeanspolitics.com/2019/10/20/boris-johnsons-three-letters-to-brussels-what-do-they-mean-for-brexi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ote.conservatives.com/our-pl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conservative_logo_2006.svg?qsrc=304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sicblogtips.com/create-communit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lse.ac.uk/lsereviewofbooks/2016/10/21/book-review-the-right-to-buy-selling-off-public-and-social-housing-by-alan-muri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hatislove-2010.blogspot.com/2011/10/i-sleep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ublic_housing_in_Singapo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4_06_01_archiv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B556-BBB4-47C9-8166-B8BABCAC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97681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7030A0"/>
                </a:solidFill>
              </a:rPr>
              <a:t>The Conservative Manifesto (Housing</a:t>
            </a:r>
            <a:r>
              <a:rPr lang="en-GB" b="1" dirty="0">
                <a:solidFill>
                  <a:srgbClr val="7030A0"/>
                </a:solidFill>
              </a:rPr>
              <a:t>)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1BDF9-A4C8-4BA4-9A35-2B8A36CA9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572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S.Net, 22</a:t>
            </a:r>
            <a:r>
              <a:rPr lang="en-GB" baseline="30000" dirty="0"/>
              <a:t>nd</a:t>
            </a:r>
            <a:r>
              <a:rPr lang="en-GB" dirty="0"/>
              <a:t> January 2020</a:t>
            </a:r>
          </a:p>
          <a:p>
            <a:r>
              <a:rPr lang="en-GB" dirty="0">
                <a:solidFill>
                  <a:srgbClr val="7030A0"/>
                </a:solidFill>
              </a:rPr>
              <a:t>Yvonne Davies</a:t>
            </a:r>
          </a:p>
          <a:p>
            <a:r>
              <a:rPr lang="en-GB" dirty="0">
                <a:solidFill>
                  <a:srgbClr val="7030A0"/>
                </a:solidFill>
              </a:rPr>
              <a:t>Scrutiny and Empowerment Partners Limited</a:t>
            </a:r>
          </a:p>
          <a:p>
            <a:r>
              <a:rPr lang="en-GB" dirty="0">
                <a:solidFill>
                  <a:srgbClr val="7030A0"/>
                </a:solidFill>
              </a:rPr>
              <a:t>07867974659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7557-FAF0-43E3-A044-57E1EAEA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3010" y="2953325"/>
            <a:ext cx="2293573" cy="1530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D28EB-4CB6-4DEF-8575-9DEA1B080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913-A4C5-4675-9DE4-19EAD4E2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Manifesto and costings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FFDE-0624-4B0C-9143-7C4539AC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https://vote.conservatives.com/our-plan</a:t>
            </a:r>
            <a:endParaRPr lang="en-GB" u="sng" dirty="0"/>
          </a:p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Supporting communities</a:t>
            </a:r>
          </a:p>
          <a:p>
            <a:r>
              <a:rPr lang="en-GB" dirty="0"/>
              <a:t>Help to buy and rent</a:t>
            </a:r>
          </a:p>
          <a:p>
            <a:r>
              <a:rPr lang="en-GB" dirty="0"/>
              <a:t>Delivering the housing people need</a:t>
            </a:r>
          </a:p>
          <a:p>
            <a:r>
              <a:rPr lang="en-GB" dirty="0"/>
              <a:t>Places people want to live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F30B9-8256-41A7-B215-8C932B83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9E33E3-B38F-4810-B2DF-D01069CBD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8722" y="147829"/>
            <a:ext cx="58674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D33F-C296-45C4-B826-D4A40852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Supporting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27D-33D6-4F25-8C43-81603BAE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Enable councils to deliver essential local service</a:t>
            </a:r>
          </a:p>
          <a:p>
            <a:r>
              <a:rPr lang="en-GB" dirty="0"/>
              <a:t>Local people having a say on local Council tax, but LAs can make a case to raise more</a:t>
            </a:r>
          </a:p>
          <a:p>
            <a:r>
              <a:rPr lang="en-GB" dirty="0"/>
              <a:t>Devolving power to people and places across the uk – </a:t>
            </a:r>
            <a:r>
              <a:rPr lang="en-GB" b="1" dirty="0"/>
              <a:t>an English devolutions white paper</a:t>
            </a:r>
            <a:r>
              <a:rPr lang="en-GB" dirty="0"/>
              <a:t> – local mayors and police/crime commissioners</a:t>
            </a:r>
          </a:p>
          <a:p>
            <a:r>
              <a:rPr lang="en-GB" dirty="0"/>
              <a:t>City and Growth deals</a:t>
            </a:r>
          </a:p>
          <a:p>
            <a:r>
              <a:rPr lang="en-GB" dirty="0"/>
              <a:t>Northern Powerhouse : drive further levels of foreign investment and roll out to the rest of England</a:t>
            </a:r>
          </a:p>
          <a:p>
            <a:r>
              <a:rPr lang="en-GB" dirty="0"/>
              <a:t>Whitehall does not know best – power to towns, cities and communities and investment to unleash growth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AD5C-23DF-4F9B-B041-2F95C02D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A7E6E-67CF-4D97-BD85-242FFB1FA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92640" y="-75334"/>
            <a:ext cx="2240020" cy="22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7F76-05F1-4520-8321-2A95D053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Help to buy and rent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107C-860E-4F83-A3E9-C5E2E5D6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Young people getting on the housing ladder (3 million) -  a new market for long terms fixed rate mortgages and clash the cost of housing deposits</a:t>
            </a:r>
          </a:p>
          <a:p>
            <a:r>
              <a:rPr lang="en-GB" dirty="0"/>
              <a:t>More homes to local families, through S106/equivalent.</a:t>
            </a:r>
          </a:p>
          <a:p>
            <a:r>
              <a:rPr lang="en-GB" dirty="0"/>
              <a:t>Discount homes for local people – esp. key workers</a:t>
            </a:r>
          </a:p>
          <a:p>
            <a:r>
              <a:rPr lang="en-GB" dirty="0"/>
              <a:t>Maintain commitment to the RTB, including for HAs following a successful WM pilot?</a:t>
            </a:r>
          </a:p>
          <a:p>
            <a:r>
              <a:rPr lang="en-GB" dirty="0"/>
              <a:t>Help to buy extended from 2021 to 2023</a:t>
            </a:r>
          </a:p>
          <a:p>
            <a:r>
              <a:rPr lang="en-GB" dirty="0"/>
              <a:t>Simplify shared ownership products – single standard for all HAs to end confusion and disparity</a:t>
            </a:r>
          </a:p>
          <a:p>
            <a:r>
              <a:rPr lang="en-GB" dirty="0"/>
              <a:t>Reform leasehold, including a ban on new leasehold homes, restriction of ground rents to peppercorn and mechanisms of redress</a:t>
            </a:r>
          </a:p>
          <a:p>
            <a:r>
              <a:rPr lang="en-GB" dirty="0"/>
              <a:t>Better deal for renters – abolish no fault evictions, one lifetime deposit, protection from revenge evictions from rogue landlords, strengthen rights of possession for good landlords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053AC-D83E-40F2-9952-59FAD22E2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F6174-2832-4396-8193-B8074C30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13571" y="161346"/>
            <a:ext cx="1694180" cy="8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FF7E-A094-4F3F-B262-B1F134BE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Delivering the housing people need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4D65-F16E-4B57-ABF3-DC2B82AA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22"/>
            <a:ext cx="10515600" cy="54420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Context</a:t>
            </a:r>
          </a:p>
          <a:p>
            <a:r>
              <a:rPr lang="en-GB" dirty="0"/>
              <a:t>Home ownership is a fundamental conservative value</a:t>
            </a:r>
          </a:p>
          <a:p>
            <a:r>
              <a:rPr lang="en-GB" dirty="0"/>
              <a:t>People happier and more routed in communities if they own their home</a:t>
            </a:r>
          </a:p>
          <a:p>
            <a:r>
              <a:rPr lang="en-GB" dirty="0"/>
              <a:t>Enables the home to be passed on to future generations</a:t>
            </a:r>
          </a:p>
          <a:p>
            <a:pPr marL="0" indent="0">
              <a:buNone/>
            </a:pPr>
            <a:r>
              <a:rPr lang="en-GB" b="1" dirty="0"/>
              <a:t>Promises</a:t>
            </a:r>
          </a:p>
          <a:p>
            <a:r>
              <a:rPr lang="en-GB" dirty="0"/>
              <a:t>Enable access to home ownership for YP to have a stake in society</a:t>
            </a:r>
          </a:p>
          <a:p>
            <a:r>
              <a:rPr lang="en-GB" dirty="0"/>
              <a:t>Increase the number of homes built</a:t>
            </a:r>
          </a:p>
          <a:p>
            <a:r>
              <a:rPr lang="en-GB" dirty="0"/>
              <a:t>Dignity and respect for those in social housing – </a:t>
            </a:r>
            <a:r>
              <a:rPr lang="en-GB" b="1" dirty="0"/>
              <a:t>social housing white paper</a:t>
            </a:r>
          </a:p>
          <a:p>
            <a:r>
              <a:rPr lang="en-GB" dirty="0"/>
              <a:t>Empower tenants and support the continued supply of social homes</a:t>
            </a:r>
          </a:p>
          <a:p>
            <a:r>
              <a:rPr lang="en-GB" dirty="0"/>
              <a:t>Measures for better redress, better regulation and improve the quality of social housing</a:t>
            </a:r>
          </a:p>
          <a:p>
            <a:r>
              <a:rPr lang="en-GB" b="1" dirty="0"/>
              <a:t>Renew the affordable homes programme – </a:t>
            </a:r>
            <a:r>
              <a:rPr lang="en-GB" dirty="0"/>
              <a:t>to deliver hundreds and thousand of affordable homes</a:t>
            </a:r>
          </a:p>
          <a:p>
            <a:r>
              <a:rPr lang="en-GB" dirty="0"/>
              <a:t>Homeless prevention and an end to the blight of rough sleeping by the end of the next parliament through </a:t>
            </a:r>
            <a:r>
              <a:rPr lang="en-GB" b="1" dirty="0"/>
              <a:t>rough sleeping initiatives and Housing First (expand pilots) </a:t>
            </a:r>
            <a:r>
              <a:rPr lang="en-GB" dirty="0"/>
              <a:t>and bring together local services to meet needs on health and housing of people on the streets</a:t>
            </a:r>
          </a:p>
          <a:p>
            <a:r>
              <a:rPr lang="en-GB" dirty="0"/>
              <a:t>Pay for all this by a surcharge on stamp duty on non uk resident buyers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9174D-A0F9-4482-9791-4CB439DD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A21E3-6D23-43CF-8E93-D52396D59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02735" y="389036"/>
            <a:ext cx="1828338" cy="10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94C7-B1F9-42CD-917A-CEAEBBF4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Places people want to live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3DEF-BE30-48A9-BA6F-27CE442F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 1m homes delivered – but its not enough</a:t>
            </a:r>
          </a:p>
          <a:p>
            <a:r>
              <a:rPr lang="en-GB" dirty="0"/>
              <a:t>300,000 homes target by the mid 2020’s – another 1m homes of different tenures in areas that really need them</a:t>
            </a:r>
          </a:p>
          <a:p>
            <a:r>
              <a:rPr lang="en-GB" dirty="0"/>
              <a:t>Simpler planning system for the public and small housebuilders</a:t>
            </a:r>
          </a:p>
          <a:p>
            <a:pPr lvl="1"/>
            <a:r>
              <a:rPr lang="en-GB" dirty="0"/>
              <a:t>Infrastructure first – roads and schools and a new £10billion </a:t>
            </a:r>
            <a:r>
              <a:rPr lang="en-GB" b="1" dirty="0"/>
              <a:t>Single Housing Infrastructure Fund</a:t>
            </a:r>
          </a:p>
          <a:p>
            <a:pPr lvl="1"/>
            <a:r>
              <a:rPr lang="en-GB" b="1" dirty="0"/>
              <a:t>Community engagement in choosing their local design standard </a:t>
            </a:r>
            <a:r>
              <a:rPr lang="en-GB" dirty="0"/>
              <a:t>– a greater say in style and design with LAs</a:t>
            </a:r>
          </a:p>
          <a:p>
            <a:pPr lvl="1"/>
            <a:r>
              <a:rPr lang="en-GB" b="1" dirty="0"/>
              <a:t>Building Safety</a:t>
            </a:r>
            <a:r>
              <a:rPr lang="en-GB" dirty="0"/>
              <a:t>: following Grenfell – implement recommendations and the first phase of the inquiry recommendations</a:t>
            </a:r>
          </a:p>
          <a:p>
            <a:pPr lvl="1"/>
            <a:r>
              <a:rPr lang="en-GB" b="1" dirty="0"/>
              <a:t>Support High Rise residents </a:t>
            </a:r>
            <a:r>
              <a:rPr lang="en-GB" dirty="0"/>
              <a:t>with the removal of unsafe cladding and continue materials testing</a:t>
            </a:r>
          </a:p>
          <a:p>
            <a:pPr lvl="1"/>
            <a:r>
              <a:rPr lang="en-GB" b="1" dirty="0"/>
              <a:t>Community Housing and Self Build </a:t>
            </a:r>
            <a:r>
              <a:rPr lang="en-GB" dirty="0"/>
              <a:t>– help to find land and use the help to buy scheme, including resident control of land and buildings (TMOs)</a:t>
            </a:r>
          </a:p>
          <a:p>
            <a:pPr lvl="1"/>
            <a:r>
              <a:rPr lang="en-GB" dirty="0"/>
              <a:t>Env friendly Homes – support low energy bill and set env targets, all new streets to have trees</a:t>
            </a:r>
          </a:p>
          <a:p>
            <a:pPr lvl="1"/>
            <a:r>
              <a:rPr lang="en-GB" b="1" dirty="0"/>
              <a:t>Homes for the future – </a:t>
            </a:r>
            <a:r>
              <a:rPr lang="en-GB" dirty="0"/>
              <a:t>encourage innovative design and technology to make homes more accessible and suitable for disabled people and an aging population</a:t>
            </a:r>
          </a:p>
          <a:p>
            <a:pPr lvl="1"/>
            <a:r>
              <a:rPr lang="en-GB" b="1" dirty="0"/>
              <a:t>Protect and enhance the Green Belt </a:t>
            </a:r>
            <a:r>
              <a:rPr lang="en-GB" dirty="0"/>
              <a:t>– improve poor quality land, increase biodiversity, make the countryside more accessible for local community use. Prioritise regeneration of brownfield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CB393-6997-45BA-BED8-A53DD212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A3DE0-B6C6-4E14-A6ED-53F6BA90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06734" y="252244"/>
            <a:ext cx="1163243" cy="15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1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2191-0C9D-43A7-899C-C3632498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Questions/discussion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What does this mean for us?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21192-B753-4DC2-A69C-AE22B1F1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6404" y="2189639"/>
            <a:ext cx="4233121" cy="317484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78CE4-FB66-4B46-A70D-303E95A60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84" y="6281096"/>
            <a:ext cx="903316" cy="4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2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671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Conservative Manifesto (Housing) </vt:lpstr>
      <vt:lpstr>Manifesto and costings</vt:lpstr>
      <vt:lpstr>Supporting Communities</vt:lpstr>
      <vt:lpstr>Help to buy and rent </vt:lpstr>
      <vt:lpstr>Delivering the housing people need </vt:lpstr>
      <vt:lpstr>Places people want to live </vt:lpstr>
      <vt:lpstr>Questions/discussion  What does this mean for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conservative manifesto (housing) </dc:title>
  <dc:creator>YVONNE DAVIES</dc:creator>
  <cp:lastModifiedBy>YVONNE DAVIES</cp:lastModifiedBy>
  <cp:revision>8</cp:revision>
  <cp:lastPrinted>2020-01-21T14:12:03Z</cp:lastPrinted>
  <dcterms:created xsi:type="dcterms:W3CDTF">2020-01-21T13:06:27Z</dcterms:created>
  <dcterms:modified xsi:type="dcterms:W3CDTF">2020-01-21T14:12:17Z</dcterms:modified>
</cp:coreProperties>
</file>