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D3A6-B4A3-4437-B104-734F6CAD7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B102C-DEA3-485C-81CC-C1A9D18B5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2CE47-8A42-4DBE-9152-B83EDDDC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981F9-0C77-4EE4-B282-1D6F373D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03916-8A5D-48F7-9653-E102C8B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6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EA96-E953-4E61-B117-AED291B2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12C25-0E22-4BA3-827B-3B76DDE4B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62884-FAF5-4E1F-9F25-59212710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97F7B-66C3-402F-8620-C76185B1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D2077-92C7-440C-835B-8A6288EF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37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3AC7F-3032-43BF-82E4-45C5D899B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54270-F43F-4C9F-A34B-87C0B0309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6D739-2BEB-42CA-8677-F7F3D405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9828-F32F-4D59-9ABF-95D8C099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213FB-D415-4F8A-B972-3108A0A6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09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5D6F-E425-4B93-81E5-DF1BF169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A22A1-6023-455D-8AE3-AFDA4F91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6436C-0750-4742-A8AA-CD57CCDD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DD6AA-A6E9-4CB8-9C18-92C533A9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58D07-D9C9-44D3-9D75-66383047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64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EEB4-6FFE-45CC-884A-AFF52FA6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B2267-1E91-446B-A5FB-3045EA00F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8F234-F4CF-4EB0-A7A3-0BD78A49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67925-75BC-46C1-AB00-580D6D6E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09940-665C-4368-9D4B-D521AAC2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81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61FA-E119-4029-8C77-283C2AE0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74E7-E3B7-4441-9E60-6791D49DF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AFA7E-F7A3-48D8-BD09-238C7FB98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68CBD-194D-4E91-A432-7C937DF2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7CB5D-2FDA-498D-BA95-5B298A21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980E8-F8A8-4FB2-9A08-ACF9D078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76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3432-DF88-4A28-A49E-7B6BA8C7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090DE-4D04-4060-9509-C2A30A990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85645-DF8D-4654-883A-060386A7A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0AAF6-0D09-4CE7-BF97-ABA14AD9C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44749-A5EB-4731-9A62-B6BC63275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EB0FB1-D3E0-4677-BA54-B2ED7D9D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0C948-3705-4AE4-AE2D-B7A5CD0D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F2F263-F5E0-48F0-BB33-344D8938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71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F79C-2ED4-485D-A240-246B51C3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BE305-F81E-43A1-A5A6-2D69F38F5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3D7E0-F051-4817-B41A-772415A7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D06A4-2B81-4BC3-B219-039CE212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30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14BF4-F799-4222-989D-CB4D1D4D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C1818-D108-46FE-A12C-43F3F494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70745-109B-4122-8C36-59DBA217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49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2DF5-64B9-47F8-BC7C-2BA1B3A4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62AD-8841-49D6-95EA-1EFA6A51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9ECEB-C71B-4FBD-9F9D-3DFB69AE9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0F21B-4DBB-4A8A-AA7A-62BBBFAF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D6F8E-965E-4AAA-A9B0-862381CD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0B9AF-3BE5-4452-8A0B-CA60F881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87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582B-894D-427B-9465-207D7A8A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4AAA4-3E45-49DE-BED7-F5F8CC537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9852F-28E4-4CBA-9FA7-9F1F8A0B8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59EE0-0839-407F-9491-2CE67BD8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E6E76-D90A-4476-8BFA-C2275515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F135D-0DAF-45EB-9078-BB86CACB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3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12D14-AB0F-4B9A-8309-01BAC7F5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4211F-4A92-4F1F-865A-C0183FDA8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8DCC-9F43-49DD-B2C2-B55C06C16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84F0-2DB0-43C9-BE1B-B51E52F3A12A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E5FBE-D7D5-4B9F-9AD5-852F28C5A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10E9E-4134-4F34-934B-538512857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13E1-AB19-4C94-8D6D-C7C70C50B5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40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forum-group-chat-64524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happy-new-year-2020-png/download/3587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111692634@N04/1140698076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013.igem.org/Team:USTC-Softwa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schoolsdo.org/2014/12/boards-hope-to-move-on-after-less-than-perfect-pas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B556-BBB4-47C9-8166-B8BABCAC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9768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Resident engagement in consumer regulation assessments</a:t>
            </a:r>
            <a:br>
              <a:rPr lang="en-GB" b="1" dirty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1BDF9-A4C8-4BA4-9A35-2B8A36CA9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25729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S.Net, 22</a:t>
            </a:r>
            <a:r>
              <a:rPr lang="en-GB" baseline="30000" dirty="0"/>
              <a:t>nd</a:t>
            </a:r>
            <a:r>
              <a:rPr lang="en-GB" dirty="0"/>
              <a:t> January 2020</a:t>
            </a:r>
          </a:p>
          <a:p>
            <a:r>
              <a:rPr lang="en-GB" dirty="0">
                <a:solidFill>
                  <a:srgbClr val="7030A0"/>
                </a:solidFill>
              </a:rPr>
              <a:t>Yvonne Davies</a:t>
            </a:r>
          </a:p>
          <a:p>
            <a:r>
              <a:rPr lang="en-GB" dirty="0">
                <a:solidFill>
                  <a:srgbClr val="7030A0"/>
                </a:solidFill>
              </a:rPr>
              <a:t>Scrutiny and Empowerment Partners Limited</a:t>
            </a:r>
          </a:p>
          <a:p>
            <a:r>
              <a:rPr lang="en-GB" dirty="0">
                <a:solidFill>
                  <a:srgbClr val="7030A0"/>
                </a:solidFill>
              </a:rPr>
              <a:t>07867974659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DD28EB-4CB6-4DEF-8575-9DEA1B080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3EA21C-9B58-4767-94A0-BC3345705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71753" y="2519883"/>
            <a:ext cx="2848494" cy="20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3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423F-DEB7-44CD-A9B6-E8E6A1F8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What might come our way – soon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20FB-2AA3-43D4-AC85-FE5D52E81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new regulator?</a:t>
            </a:r>
          </a:p>
          <a:p>
            <a:pPr marL="0" indent="0">
              <a:buNone/>
            </a:pPr>
            <a:r>
              <a:rPr lang="en-GB" b="1" dirty="0"/>
              <a:t>As a minimum:</a:t>
            </a:r>
          </a:p>
          <a:p>
            <a:r>
              <a:rPr lang="en-GB" dirty="0"/>
              <a:t>The removal of the serious detriment standard on all consumer regulation</a:t>
            </a:r>
          </a:p>
          <a:p>
            <a:r>
              <a:rPr lang="en-GB" dirty="0"/>
              <a:t>Annual statement of compliance to the regulator, including performance and how you are assured of this position</a:t>
            </a:r>
          </a:p>
          <a:p>
            <a:r>
              <a:rPr lang="en-GB" dirty="0"/>
              <a:t>Building this into a strategy to hear customer voices, or any governance frameworks/involvement strategy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491A5-E797-41CE-80AA-3A27C37D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29B75B-C577-4017-9F56-D99F20658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93133" y="264739"/>
            <a:ext cx="2553015" cy="14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6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19DF-2162-4682-A40A-7A08E5AE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Formal or informal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0BF1-68FD-4AC3-8F6F-F4F3CD08C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How?</a:t>
            </a:r>
          </a:p>
          <a:p>
            <a:pPr lvl="1"/>
            <a:r>
              <a:rPr lang="en-GB" dirty="0"/>
              <a:t>Customer Boards</a:t>
            </a:r>
          </a:p>
          <a:p>
            <a:pPr lvl="1"/>
            <a:r>
              <a:rPr lang="en-GB" dirty="0"/>
              <a:t>Scrutiny panels</a:t>
            </a:r>
          </a:p>
          <a:p>
            <a:pPr lvl="1"/>
            <a:r>
              <a:rPr lang="en-GB" dirty="0"/>
              <a:t>Resident Consultation groups</a:t>
            </a:r>
          </a:p>
          <a:p>
            <a:r>
              <a:rPr lang="en-GB" dirty="0"/>
              <a:t>Backed up by satisfaction data and complaints/comments date</a:t>
            </a:r>
          </a:p>
          <a:p>
            <a:r>
              <a:rPr lang="en-GB" dirty="0"/>
              <a:t>Include social media commentary</a:t>
            </a:r>
          </a:p>
          <a:p>
            <a:r>
              <a:rPr lang="en-GB" dirty="0"/>
              <a:t>Up to date performance review</a:t>
            </a:r>
          </a:p>
          <a:p>
            <a:r>
              <a:rPr lang="en-GB" dirty="0"/>
              <a:t>A mix of planned service review and checking gaps where services/policies are not being reviewed in the year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FCD31-98B8-4B7C-A80A-7408A9D77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666FF-A497-48E2-86DA-A9CD9DDA6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31185" y="448102"/>
            <a:ext cx="1970809" cy="13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7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52AD-00F8-4C9A-86FD-F76C4D8A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94E5-702E-48DC-840A-DF720B6CD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Taking each standard – or part of it at the time.</a:t>
            </a:r>
          </a:p>
          <a:p>
            <a:r>
              <a:rPr lang="en-GB" dirty="0"/>
              <a:t>Task and finish options or on line discussions groups</a:t>
            </a:r>
          </a:p>
          <a:p>
            <a:r>
              <a:rPr lang="en-GB" dirty="0"/>
              <a:t>Compliance comment including evidence, gap analysis</a:t>
            </a:r>
          </a:p>
          <a:p>
            <a:r>
              <a:rPr lang="en-GB" dirty="0"/>
              <a:t>Add into this what tenants/residents want</a:t>
            </a:r>
          </a:p>
          <a:p>
            <a:r>
              <a:rPr lang="en-GB" dirty="0"/>
              <a:t>Action plan and monitor delivery</a:t>
            </a:r>
          </a:p>
          <a:p>
            <a:r>
              <a:rPr lang="en-GB" dirty="0">
                <a:solidFill>
                  <a:srgbClr val="7030A0"/>
                </a:solidFill>
              </a:rPr>
              <a:t>How does this get fed to Board/ Council and Execs for compliance assurance and challenge and funding/focus?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87C32-38A4-4350-8689-9EDE6B8B4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77534-7345-4C0D-8175-4CC091E4C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71046" y="-187811"/>
            <a:ext cx="2147178" cy="20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7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9415-473C-40CA-9919-71B8B12B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What is your approach now?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Are you planning a change?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0649C-0E05-4FC9-8E0D-EBC433857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4378" y="1825625"/>
            <a:ext cx="496324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E740B7-B8A5-4F48-94BE-4C98A8E08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46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212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Resident engagement in consumer regulation assessments </vt:lpstr>
      <vt:lpstr>What might come our way – soon?</vt:lpstr>
      <vt:lpstr>Formal or informal</vt:lpstr>
      <vt:lpstr>Methodology</vt:lpstr>
      <vt:lpstr>What is your approach now? Are you planning a change?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 engagement in consumer regulation assessments </dc:title>
  <dc:creator>YVONNE DAVIES</dc:creator>
  <cp:lastModifiedBy>YVONNE DAVIES</cp:lastModifiedBy>
  <cp:revision>4</cp:revision>
  <cp:lastPrinted>2020-01-21T14:31:17Z</cp:lastPrinted>
  <dcterms:created xsi:type="dcterms:W3CDTF">2020-01-21T14:17:50Z</dcterms:created>
  <dcterms:modified xsi:type="dcterms:W3CDTF">2020-01-22T12:07:00Z</dcterms:modified>
</cp:coreProperties>
</file>