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6" d="100"/>
          <a:sy n="36" d="100"/>
        </p:scale>
        <p:origin x="183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09DB-EB90-4787-91FE-6B1CCCB09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E7D39-5A56-4DD2-9EB4-ACEFF8D4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53ED5-6E6C-4EE2-8968-3A40F42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10199-6FFB-4D82-968C-F0A0A93A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46D0-2C2A-4437-8FFF-C5EE3CB4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7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12E3-610C-4BF1-B8FC-35D21D14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0DF9-22AD-43D5-9C03-6CC7DCF79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D8EF1-E718-4BA5-9FAE-5580C8E5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95A-B029-44EE-AA41-A3BD1E76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4469-1B49-43AE-A0A5-24EEF51D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E1277-BE8F-49B1-A5D0-B0C1DBF7C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503F5-1E37-4CE8-B34C-3189A07D5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4336B-8F97-415E-AC65-142D2E72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86F1-90CA-4925-8A13-4E7036E8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AD28-9A0A-4EB8-A9EA-B486E3A9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3B-8D09-4C2F-B79A-8CE3C3C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3A9A-50B8-40AA-BAC9-AE5C0126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0A1D-FE70-4EB8-B98E-2E0E956A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A358-B9B3-43B9-A5AA-34EBF952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B5C82-F311-4CCC-9311-21BD846A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4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FDA1-4A5B-45C2-BD72-CD0BFF82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34F8-49EF-41C3-9BAA-2B03398E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B4D6-618C-48BB-8B33-B9CCC7D0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17A11-4F37-4336-933D-6FD3C86F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CC4B-1411-49CF-B287-324E8230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7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0928-7BB0-4624-9B55-CBC1E97E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C9FB-EC91-4D30-A70F-15E1E1968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B86D3-5137-46FA-8C18-ACDCFDB39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8562B-698D-4BB9-AFEB-C3B5A8C2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E54C-7053-473F-9971-FFA892BE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98FB4-11C3-46FC-9058-A2C6AD32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3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C8D1-7620-491B-B1E0-5B61A23B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6501-A514-4DAA-BA0F-AC3B7830E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C68BE-0772-4D97-831D-02AA21FB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00FC2-0FB7-44BC-ADD4-E290AE0C7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CE8C1-951E-491B-924F-E600EE75A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6CDC-9CD0-484B-8010-03072C2F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5348E-E7F1-4978-892B-740BB0F8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C0D25-A413-4ED7-A17E-CF1E16C6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E6F5-AC81-4EBC-9606-AB99749C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D4057-F282-4149-8929-9FC08C08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A12C7-18FF-4C25-B280-0EFF1797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A99AC-2839-4682-852A-D163D639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2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49B81-0321-48B4-AD90-047D55AD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88BF4-3D44-46C4-88F9-19B6F4D6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16717-E833-42EB-A66D-0455FE21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0435-386D-4802-8E33-E7F194A5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1422-E057-4970-8B82-177579A5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6AA56-2351-4695-97E1-7CC22E27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269C0-3329-4EEF-A67B-6A3DDA75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A1EFD-A255-49D4-B2FD-1741DA5D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4738-F810-43E5-8186-44C68878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5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1162-DDE3-4141-990F-3AE6B234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39F07-74E5-4785-8CFF-AC987435B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07935-A470-4866-9648-66A927D96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C3262-C75F-41F8-BCDC-B02B9D84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1F82C-60C2-454C-941F-784E857F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39B30-1DE5-4627-9625-59118CDE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4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DC709-0704-4F13-A6D9-C62C2548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5F78-B336-4D73-AE4E-5FD34821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A902-A384-4A90-8690-7B4A48CC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AB4E-E39D-4AE6-A7F7-DEA41A46C63F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2C86-977B-4473-B793-C6D06F148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E94C-AC59-47EE-AE66-7925974D2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EDD1-DE8C-49D3-8663-BCE7726F2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9FD5-8374-4A3F-9A8A-03F40C949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02" y="542261"/>
            <a:ext cx="11270512" cy="2312914"/>
          </a:xfrm>
        </p:spPr>
        <p:txBody>
          <a:bodyPr>
            <a:normAutofit fontScale="90000"/>
          </a:bodyPr>
          <a:lstStyle/>
          <a:p>
            <a:br>
              <a:rPr lang="en-GB" sz="4800" b="1" dirty="0">
                <a:solidFill>
                  <a:srgbClr val="7030A0"/>
                </a:solidFill>
              </a:rPr>
            </a:br>
            <a:br>
              <a:rPr lang="en-GB" sz="4800" b="1" dirty="0">
                <a:solidFill>
                  <a:srgbClr val="7030A0"/>
                </a:solidFill>
              </a:rPr>
            </a:br>
            <a:r>
              <a:rPr lang="en-GB" sz="4800" b="1" dirty="0">
                <a:solidFill>
                  <a:srgbClr val="7030A0"/>
                </a:solidFill>
              </a:rPr>
              <a:t>Reviewing Customer Engagement</a:t>
            </a:r>
            <a:br>
              <a:rPr lang="en-GB" sz="4800" b="1" dirty="0">
                <a:solidFill>
                  <a:srgbClr val="7030A0"/>
                </a:solidFill>
              </a:rPr>
            </a:br>
            <a:r>
              <a:rPr lang="en-GB" sz="3600" b="1" dirty="0">
                <a:solidFill>
                  <a:srgbClr val="7030A0"/>
                </a:solidFill>
              </a:rPr>
              <a:t>Scrutiny.Net</a:t>
            </a:r>
            <a:br>
              <a:rPr lang="en-GB" sz="3600" b="1" dirty="0">
                <a:solidFill>
                  <a:srgbClr val="7030A0"/>
                </a:solidFill>
              </a:rPr>
            </a:br>
            <a:r>
              <a:rPr lang="en-GB" sz="2700" dirty="0"/>
              <a:t>8</a:t>
            </a:r>
            <a:r>
              <a:rPr lang="en-GB" sz="2700" baseline="30000" dirty="0"/>
              <a:t>th</a:t>
            </a:r>
            <a:r>
              <a:rPr lang="en-GB" sz="2700" dirty="0"/>
              <a:t> July 2020</a:t>
            </a:r>
            <a:br>
              <a:rPr lang="en-GB" sz="4800" dirty="0"/>
            </a:b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DD191-A403-4E87-80E1-5AC622CE1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175"/>
            <a:ext cx="9144000" cy="17454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Yvonne Davies</a:t>
            </a:r>
          </a:p>
          <a:p>
            <a:r>
              <a:rPr lang="en-GB" dirty="0">
                <a:solidFill>
                  <a:srgbClr val="7030A0"/>
                </a:solidFill>
              </a:rPr>
              <a:t>Scrutiny and Empowerment Partners Limited</a:t>
            </a:r>
          </a:p>
          <a:p>
            <a:r>
              <a:rPr lang="en-GB" dirty="0">
                <a:hlinkClick r:id="rId2"/>
              </a:rPr>
              <a:t>yvonne@tenantadvisor.net</a:t>
            </a:r>
            <a:r>
              <a:rPr lang="en-GB" dirty="0"/>
              <a:t> </a:t>
            </a:r>
          </a:p>
          <a:p>
            <a:r>
              <a:rPr lang="en-GB" dirty="0"/>
              <a:t>07867974659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6F279-DED2-4A7E-9577-C5931B20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64" y="4924535"/>
            <a:ext cx="2457450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C8941-914C-408F-9E4E-8BBBB81F9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53222"/>
            <a:ext cx="1204325" cy="5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6368-3E3A-4CA8-8BEC-FE4394DB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2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Discussions – in one very busy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9191-288C-404C-8ED9-6E03E8FA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0515600" cy="579474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Collecting more views, diversity of thought and experiences=</a:t>
            </a:r>
          </a:p>
          <a:p>
            <a:r>
              <a:rPr lang="en-GB" dirty="0"/>
              <a:t>Customer Governance/engagement and upward feed to governance</a:t>
            </a:r>
          </a:p>
          <a:p>
            <a:r>
              <a:rPr lang="en-GB" dirty="0"/>
              <a:t>Community – personas, link to CV19 contacts, impending recession support, going digital</a:t>
            </a:r>
          </a:p>
          <a:p>
            <a:r>
              <a:rPr lang="en-GB" dirty="0"/>
              <a:t>Digital platforms – AI to analyse commentary (not officers) and broadband</a:t>
            </a:r>
          </a:p>
          <a:p>
            <a:r>
              <a:rPr lang="en-GB" dirty="0"/>
              <a:t>Translation of work by residents, or in partnership with residents</a:t>
            </a:r>
          </a:p>
          <a:p>
            <a:r>
              <a:rPr lang="en-GB" dirty="0"/>
              <a:t>Residents on staff working parties to review services</a:t>
            </a:r>
          </a:p>
          <a:p>
            <a:r>
              <a:rPr lang="en-GB" dirty="0"/>
              <a:t>Ramping up the Digital – hot topics, performance improvements, policy, standards – setting and monitoring and scrutiny</a:t>
            </a:r>
          </a:p>
          <a:p>
            <a:r>
              <a:rPr lang="en-GB" dirty="0"/>
              <a:t>Meeting based engagement – like Boards? Appraisals, Competencies, Payment, Style of governance?</a:t>
            </a:r>
          </a:p>
          <a:p>
            <a:r>
              <a:rPr lang="en-GB" dirty="0"/>
              <a:t>Inspection/testing services/resident research(Mystery shops etc)</a:t>
            </a:r>
          </a:p>
          <a:p>
            <a:r>
              <a:rPr lang="en-GB" dirty="0"/>
              <a:t>Capacity building – training to support resident contribution</a:t>
            </a:r>
          </a:p>
          <a:p>
            <a:r>
              <a:rPr lang="en-GB" dirty="0"/>
              <a:t>Measurements of success</a:t>
            </a:r>
          </a:p>
          <a:p>
            <a:r>
              <a:rPr lang="en-GB" dirty="0"/>
              <a:t>From yesterday – involvement in complaints </a:t>
            </a:r>
          </a:p>
          <a:p>
            <a:r>
              <a:rPr lang="en-GB" dirty="0"/>
              <a:t>Future tenants? Budgets?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3B2EC-8E48-4F53-BF59-57386F51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13" y="7347"/>
            <a:ext cx="1623681" cy="1250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F43DE-2AA7-4F0B-9785-A0AD5036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94" y="6055758"/>
            <a:ext cx="1204325" cy="5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585-C5A6-4FAF-B684-6AC08E39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Next meetings – on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62F71-98BD-4DC5-9D9C-CB2F9C01A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Meetings should have been in person on:</a:t>
            </a:r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Oct</a:t>
            </a:r>
          </a:p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  <a:p>
            <a:pPr marL="0" indent="0">
              <a:buNone/>
            </a:pPr>
            <a:r>
              <a:rPr lang="en-GB" dirty="0"/>
              <a:t>Are we happy to stay on line for a bit longer (2 hours a time)?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So could we do 10.30 to 12.30:</a:t>
            </a:r>
            <a:endParaRPr lang="en-GB" dirty="0"/>
          </a:p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August or, 2</a:t>
            </a:r>
            <a:r>
              <a:rPr lang="en-GB" baseline="30000" dirty="0"/>
              <a:t>nd</a:t>
            </a:r>
            <a:r>
              <a:rPr lang="en-GB" dirty="0"/>
              <a:t> September?</a:t>
            </a:r>
          </a:p>
          <a:p>
            <a:r>
              <a:rPr lang="en-GB" dirty="0"/>
              <a:t>October 14</a:t>
            </a:r>
            <a:r>
              <a:rPr lang="en-GB" baseline="30000" dirty="0"/>
              <a:t>th – original date</a:t>
            </a:r>
            <a:endParaRPr lang="en-GB" dirty="0"/>
          </a:p>
          <a:p>
            <a:r>
              <a:rPr lang="en-GB" dirty="0"/>
              <a:t>November 25</a:t>
            </a:r>
            <a:r>
              <a:rPr lang="en-GB" baseline="30000" dirty="0"/>
              <a:t>th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Take stock in December? For the Jan 27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meeting?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E7CC4-2F37-4C9A-B8AF-98AA8CA3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60" y="310342"/>
            <a:ext cx="3808679" cy="2358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2C1AE-2A91-4562-BFE1-07CC3C733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13" y="5975604"/>
            <a:ext cx="1204325" cy="5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241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Reviewing Customer Engagement Scrutiny.Net 8th July 2020 </vt:lpstr>
      <vt:lpstr>Discussions – in one very busy slide!</vt:lpstr>
      <vt:lpstr>Next meetings – on line?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next for customer engagement?</dc:title>
  <dc:creator>YVONNE DAVIES</dc:creator>
  <cp:lastModifiedBy>YVONNE DAVIES</cp:lastModifiedBy>
  <cp:revision>9</cp:revision>
  <cp:lastPrinted>2020-07-08T09:12:19Z</cp:lastPrinted>
  <dcterms:created xsi:type="dcterms:W3CDTF">2020-07-08T08:24:07Z</dcterms:created>
  <dcterms:modified xsi:type="dcterms:W3CDTF">2020-07-08T09:13:01Z</dcterms:modified>
</cp:coreProperties>
</file>