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1465" r:id="rId3"/>
    <p:sldId id="1466" r:id="rId4"/>
    <p:sldId id="1467" r:id="rId5"/>
    <p:sldId id="1468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725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orient="horz" pos="368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1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Judson" initials="CJ" lastIdx="1" clrIdx="0">
    <p:extLst>
      <p:ext uri="{19B8F6BF-5375-455C-9EA6-DF929625EA0E}">
        <p15:presenceInfo xmlns:p15="http://schemas.microsoft.com/office/powerpoint/2012/main" userId="S::chris.judson@uconnect.me.uk::728165c2-40b1-43ad-8ed3-0b5938cb00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B00"/>
    <a:srgbClr val="FFA500"/>
    <a:srgbClr val="1A0631"/>
    <a:srgbClr val="8BBFDD"/>
    <a:srgbClr val="4389A5"/>
    <a:srgbClr val="EA2B5F"/>
    <a:srgbClr val="929292"/>
    <a:srgbClr val="636362"/>
    <a:srgbClr val="404040"/>
    <a:srgbClr val="71D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87558"/>
  </p:normalViewPr>
  <p:slideViewPr>
    <p:cSldViewPr snapToGrid="0" snapToObjects="1">
      <p:cViewPr>
        <p:scale>
          <a:sx n="75" d="100"/>
          <a:sy n="75" d="100"/>
        </p:scale>
        <p:origin x="160" y="-796"/>
      </p:cViewPr>
      <p:guideLst>
        <p:guide orient="horz" pos="3725"/>
        <p:guide pos="483"/>
        <p:guide orient="horz" pos="368"/>
        <p:guide orient="horz" pos="754"/>
        <p:guide orient="horz" pos="1162"/>
      </p:guideLst>
    </p:cSldViewPr>
  </p:slideViewPr>
  <p:notesTextViewPr>
    <p:cViewPr>
      <p:scale>
        <a:sx n="155" d="100"/>
        <a:sy n="155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AE689D-1EF5-2E40-A9DC-6A413CA3FC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91A11-ED08-A243-A1C2-7B06C165D9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A268-26B8-0E43-80DF-AB554D48FF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31D93-7F0F-A44D-ABD7-F15D26F481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F5FC18E-CBB0-B946-9123-839A4C461F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FD93A-254D-EC49-9324-6613E7D05664}" type="datetimeFigureOut">
              <a:rPr lang="en-US" smtClean="0"/>
              <a:t>1/26/2021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57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39ECF19-C005-324B-9F8D-86BAFA52B5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1D47BF3-0AD9-5746-AE59-01D5EE471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3279D9D-9575-684B-8F52-CC76E88A6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12BD4C-220D-E24E-BDD0-47F347D8C765}" type="slidenum">
              <a:rPr lang="en-GB" altLang="en-US" smtClean="0">
                <a:latin typeface="Calibri" panose="020F0502020204030204" pitchFamily="34" charset="0"/>
              </a:rPr>
              <a:pPr/>
              <a:t>2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1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39ECF19-C005-324B-9F8D-86BAFA52B5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1D47BF3-0AD9-5746-AE59-01D5EE471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3279D9D-9575-684B-8F52-CC76E88A6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12BD4C-220D-E24E-BDD0-47F347D8C765}" type="slidenum">
              <a:rPr lang="en-GB" altLang="en-US" smtClean="0">
                <a:latin typeface="Calibri" panose="020F0502020204030204" pitchFamily="34" charset="0"/>
              </a:rPr>
              <a:pPr/>
              <a:t>3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5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39ECF19-C005-324B-9F8D-86BAFA52B5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1D47BF3-0AD9-5746-AE59-01D5EE471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3279D9D-9575-684B-8F52-CC76E88A6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12BD4C-220D-E24E-BDD0-47F347D8C765}" type="slidenum">
              <a:rPr lang="en-GB" altLang="en-US" smtClean="0">
                <a:latin typeface="Calibri" panose="020F0502020204030204" pitchFamily="34" charset="0"/>
              </a:rPr>
              <a:pPr/>
              <a:t>4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5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39ECF19-C005-324B-9F8D-86BAFA52B5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1D47BF3-0AD9-5746-AE59-01D5EE471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3279D9D-9575-684B-8F52-CC76E88A6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12BD4C-220D-E24E-BDD0-47F347D8C765}" type="slidenum">
              <a:rPr lang="en-GB" altLang="en-US" smtClean="0">
                <a:latin typeface="Calibri" panose="020F0502020204030204" pitchFamily="34" charset="0"/>
              </a:rPr>
              <a:pPr/>
              <a:t>5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8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">
            <a:extLst>
              <a:ext uri="{FF2B5EF4-FFF2-40B4-BE49-F238E27FC236}">
                <a16:creationId xmlns:a16="http://schemas.microsoft.com/office/drawing/2014/main" id="{A0E54511-A1E3-4043-B199-D2A178813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78665" y="-11345"/>
            <a:ext cx="3513335" cy="6860815"/>
          </a:xfrm>
          <a:prstGeom prst="rect">
            <a:avLst/>
          </a:prstGeom>
        </p:spPr>
      </p:pic>
      <p:sp>
        <p:nvSpPr>
          <p:cNvPr id="4" name="Pentagon 6">
            <a:extLst>
              <a:ext uri="{FF2B5EF4-FFF2-40B4-BE49-F238E27FC236}">
                <a16:creationId xmlns:a16="http://schemas.microsoft.com/office/drawing/2014/main" id="{9692C071-7E41-CF40-B40D-534415BA0E8A}"/>
              </a:ext>
            </a:extLst>
          </p:cNvPr>
          <p:cNvSpPr>
            <a:spLocks noChangeAspect="1"/>
          </p:cNvSpPr>
          <p:nvPr userDrawn="1"/>
        </p:nvSpPr>
        <p:spPr>
          <a:xfrm>
            <a:off x="-9822" y="-11345"/>
            <a:ext cx="9257608" cy="6880986"/>
          </a:xfrm>
          <a:custGeom>
            <a:avLst/>
            <a:gdLst>
              <a:gd name="connsiteX0" fmla="*/ 0 w 10634869"/>
              <a:gd name="connsiteY0" fmla="*/ 0 h 6858000"/>
              <a:gd name="connsiteX1" fmla="*/ 10110781 w 10634869"/>
              <a:gd name="connsiteY1" fmla="*/ 0 h 6858000"/>
              <a:gd name="connsiteX2" fmla="*/ 10634869 w 10634869"/>
              <a:gd name="connsiteY2" fmla="*/ 3429000 h 6858000"/>
              <a:gd name="connsiteX3" fmla="*/ 10110781 w 10634869"/>
              <a:gd name="connsiteY3" fmla="*/ 6858000 h 6858000"/>
              <a:gd name="connsiteX4" fmla="*/ 0 w 10634869"/>
              <a:gd name="connsiteY4" fmla="*/ 6858000 h 6858000"/>
              <a:gd name="connsiteX5" fmla="*/ 0 w 10634869"/>
              <a:gd name="connsiteY5" fmla="*/ 0 h 6858000"/>
              <a:gd name="connsiteX0" fmla="*/ 0 w 10907585"/>
              <a:gd name="connsiteY0" fmla="*/ 0 h 6874042"/>
              <a:gd name="connsiteX1" fmla="*/ 10383497 w 10907585"/>
              <a:gd name="connsiteY1" fmla="*/ 16042 h 6874042"/>
              <a:gd name="connsiteX2" fmla="*/ 10907585 w 10907585"/>
              <a:gd name="connsiteY2" fmla="*/ 3445042 h 6874042"/>
              <a:gd name="connsiteX3" fmla="*/ 10383497 w 10907585"/>
              <a:gd name="connsiteY3" fmla="*/ 6874042 h 6874042"/>
              <a:gd name="connsiteX4" fmla="*/ 272716 w 10907585"/>
              <a:gd name="connsiteY4" fmla="*/ 6874042 h 6874042"/>
              <a:gd name="connsiteX5" fmla="*/ 0 w 10907585"/>
              <a:gd name="connsiteY5" fmla="*/ 0 h 6874042"/>
              <a:gd name="connsiteX0" fmla="*/ 0 w 10907585"/>
              <a:gd name="connsiteY0" fmla="*/ 0 h 6890084"/>
              <a:gd name="connsiteX1" fmla="*/ 10383497 w 10907585"/>
              <a:gd name="connsiteY1" fmla="*/ 16042 h 6890084"/>
              <a:gd name="connsiteX2" fmla="*/ 10907585 w 10907585"/>
              <a:gd name="connsiteY2" fmla="*/ 3445042 h 6890084"/>
              <a:gd name="connsiteX3" fmla="*/ 10383497 w 10907585"/>
              <a:gd name="connsiteY3" fmla="*/ 6874042 h 6890084"/>
              <a:gd name="connsiteX4" fmla="*/ 32084 w 10907585"/>
              <a:gd name="connsiteY4" fmla="*/ 6890084 h 6890084"/>
              <a:gd name="connsiteX5" fmla="*/ 0 w 10907585"/>
              <a:gd name="connsiteY5" fmla="*/ 0 h 6890084"/>
              <a:gd name="connsiteX0" fmla="*/ 0 w 10907585"/>
              <a:gd name="connsiteY0" fmla="*/ 0 h 6890084"/>
              <a:gd name="connsiteX1" fmla="*/ 10383497 w 10907585"/>
              <a:gd name="connsiteY1" fmla="*/ 16042 h 6890084"/>
              <a:gd name="connsiteX2" fmla="*/ 10907585 w 10907585"/>
              <a:gd name="connsiteY2" fmla="*/ 3445042 h 6890084"/>
              <a:gd name="connsiteX3" fmla="*/ 10383497 w 10907585"/>
              <a:gd name="connsiteY3" fmla="*/ 6874042 h 6890084"/>
              <a:gd name="connsiteX4" fmla="*/ 15608 w 10907585"/>
              <a:gd name="connsiteY4" fmla="*/ 6890084 h 6890084"/>
              <a:gd name="connsiteX5" fmla="*/ 0 w 10907585"/>
              <a:gd name="connsiteY5" fmla="*/ 0 h 6890084"/>
              <a:gd name="connsiteX0" fmla="*/ 1620700 w 10891990"/>
              <a:gd name="connsiteY0" fmla="*/ 48126 h 6874042"/>
              <a:gd name="connsiteX1" fmla="*/ 10367902 w 10891990"/>
              <a:gd name="connsiteY1" fmla="*/ 0 h 6874042"/>
              <a:gd name="connsiteX2" fmla="*/ 10891990 w 10891990"/>
              <a:gd name="connsiteY2" fmla="*/ 3429000 h 6874042"/>
              <a:gd name="connsiteX3" fmla="*/ 10367902 w 10891990"/>
              <a:gd name="connsiteY3" fmla="*/ 6858000 h 6874042"/>
              <a:gd name="connsiteX4" fmla="*/ 13 w 10891990"/>
              <a:gd name="connsiteY4" fmla="*/ 6874042 h 6874042"/>
              <a:gd name="connsiteX5" fmla="*/ 1620700 w 10891990"/>
              <a:gd name="connsiteY5" fmla="*/ 48126 h 6874042"/>
              <a:gd name="connsiteX0" fmla="*/ 0 w 9271290"/>
              <a:gd name="connsiteY0" fmla="*/ 48126 h 6922168"/>
              <a:gd name="connsiteX1" fmla="*/ 8747202 w 9271290"/>
              <a:gd name="connsiteY1" fmla="*/ 0 h 6922168"/>
              <a:gd name="connsiteX2" fmla="*/ 9271290 w 9271290"/>
              <a:gd name="connsiteY2" fmla="*/ 3429000 h 6922168"/>
              <a:gd name="connsiteX3" fmla="*/ 8747202 w 9271290"/>
              <a:gd name="connsiteY3" fmla="*/ 6858000 h 6922168"/>
              <a:gd name="connsiteX4" fmla="*/ 15608 w 9271290"/>
              <a:gd name="connsiteY4" fmla="*/ 6922168 h 6922168"/>
              <a:gd name="connsiteX5" fmla="*/ 0 w 9271290"/>
              <a:gd name="connsiteY5" fmla="*/ 48126 h 6922168"/>
              <a:gd name="connsiteX0" fmla="*/ 12620 w 9256478"/>
              <a:gd name="connsiteY0" fmla="*/ 2406 h 6922168"/>
              <a:gd name="connsiteX1" fmla="*/ 8732390 w 9256478"/>
              <a:gd name="connsiteY1" fmla="*/ 0 h 6922168"/>
              <a:gd name="connsiteX2" fmla="*/ 9256478 w 9256478"/>
              <a:gd name="connsiteY2" fmla="*/ 3429000 h 6922168"/>
              <a:gd name="connsiteX3" fmla="*/ 8732390 w 9256478"/>
              <a:gd name="connsiteY3" fmla="*/ 6858000 h 6922168"/>
              <a:gd name="connsiteX4" fmla="*/ 796 w 9256478"/>
              <a:gd name="connsiteY4" fmla="*/ 6922168 h 6922168"/>
              <a:gd name="connsiteX5" fmla="*/ 12620 w 9256478"/>
              <a:gd name="connsiteY5" fmla="*/ 2406 h 6922168"/>
              <a:gd name="connsiteX0" fmla="*/ 3928 w 9247786"/>
              <a:gd name="connsiteY0" fmla="*/ 2406 h 6858000"/>
              <a:gd name="connsiteX1" fmla="*/ 8723698 w 9247786"/>
              <a:gd name="connsiteY1" fmla="*/ 0 h 6858000"/>
              <a:gd name="connsiteX2" fmla="*/ 9247786 w 9247786"/>
              <a:gd name="connsiteY2" fmla="*/ 3429000 h 6858000"/>
              <a:gd name="connsiteX3" fmla="*/ 8723698 w 9247786"/>
              <a:gd name="connsiteY3" fmla="*/ 6858000 h 6858000"/>
              <a:gd name="connsiteX4" fmla="*/ 1248 w 9247786"/>
              <a:gd name="connsiteY4" fmla="*/ 6849016 h 6858000"/>
              <a:gd name="connsiteX5" fmla="*/ 3928 w 9247786"/>
              <a:gd name="connsiteY5" fmla="*/ 2406 h 6858000"/>
              <a:gd name="connsiteX0" fmla="*/ 0 w 9257608"/>
              <a:gd name="connsiteY0" fmla="*/ 0 h 6869345"/>
              <a:gd name="connsiteX1" fmla="*/ 8733520 w 9257608"/>
              <a:gd name="connsiteY1" fmla="*/ 11345 h 6869345"/>
              <a:gd name="connsiteX2" fmla="*/ 9257608 w 9257608"/>
              <a:gd name="connsiteY2" fmla="*/ 3440345 h 6869345"/>
              <a:gd name="connsiteX3" fmla="*/ 8733520 w 9257608"/>
              <a:gd name="connsiteY3" fmla="*/ 6869345 h 6869345"/>
              <a:gd name="connsiteX4" fmla="*/ 11070 w 9257608"/>
              <a:gd name="connsiteY4" fmla="*/ 6860361 h 6869345"/>
              <a:gd name="connsiteX5" fmla="*/ 0 w 9257608"/>
              <a:gd name="connsiteY5" fmla="*/ 0 h 6869345"/>
              <a:gd name="connsiteX0" fmla="*/ 0 w 9257608"/>
              <a:gd name="connsiteY0" fmla="*/ 0 h 6880986"/>
              <a:gd name="connsiteX1" fmla="*/ 8733520 w 9257608"/>
              <a:gd name="connsiteY1" fmla="*/ 11345 h 6880986"/>
              <a:gd name="connsiteX2" fmla="*/ 9257608 w 9257608"/>
              <a:gd name="connsiteY2" fmla="*/ 3440345 h 6880986"/>
              <a:gd name="connsiteX3" fmla="*/ 8733520 w 9257608"/>
              <a:gd name="connsiteY3" fmla="*/ 6869345 h 6880986"/>
              <a:gd name="connsiteX4" fmla="*/ 11070 w 9257608"/>
              <a:gd name="connsiteY4" fmla="*/ 6880986 h 6880986"/>
              <a:gd name="connsiteX5" fmla="*/ 0 w 9257608"/>
              <a:gd name="connsiteY5" fmla="*/ 0 h 688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57608" h="6880986">
                <a:moveTo>
                  <a:pt x="0" y="0"/>
                </a:moveTo>
                <a:lnTo>
                  <a:pt x="8733520" y="11345"/>
                </a:lnTo>
                <a:lnTo>
                  <a:pt x="9257608" y="3440345"/>
                </a:lnTo>
                <a:lnTo>
                  <a:pt x="8733520" y="6869345"/>
                </a:lnTo>
                <a:lnTo>
                  <a:pt x="11070" y="6880986"/>
                </a:lnTo>
                <a:cubicBezTo>
                  <a:pt x="5867" y="4584291"/>
                  <a:pt x="5203" y="2296695"/>
                  <a:pt x="0" y="0"/>
                </a:cubicBezTo>
                <a:close/>
              </a:path>
            </a:pathLst>
          </a:custGeom>
          <a:solidFill>
            <a:srgbClr val="0B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7">
            <a:extLst>
              <a:ext uri="{FF2B5EF4-FFF2-40B4-BE49-F238E27FC236}">
                <a16:creationId xmlns:a16="http://schemas.microsoft.com/office/drawing/2014/main" id="{E75332E8-87BF-4641-895F-F3CD15638B0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701027" y="0"/>
            <a:ext cx="3513335" cy="6860815"/>
          </a:xfrm>
          <a:custGeom>
            <a:avLst/>
            <a:gdLst>
              <a:gd name="connsiteX0" fmla="*/ 0 w 3598862"/>
              <a:gd name="connsiteY0" fmla="*/ 0 h 6858000"/>
              <a:gd name="connsiteX1" fmla="*/ 1799431 w 3598862"/>
              <a:gd name="connsiteY1" fmla="*/ 0 h 6858000"/>
              <a:gd name="connsiteX2" fmla="*/ 3598862 w 3598862"/>
              <a:gd name="connsiteY2" fmla="*/ 3429000 h 6858000"/>
              <a:gd name="connsiteX3" fmla="*/ 1799431 w 3598862"/>
              <a:gd name="connsiteY3" fmla="*/ 6858000 h 6858000"/>
              <a:gd name="connsiteX4" fmla="*/ 0 w 3598862"/>
              <a:gd name="connsiteY4" fmla="*/ 6858000 h 6858000"/>
              <a:gd name="connsiteX5" fmla="*/ 1799431 w 3598862"/>
              <a:gd name="connsiteY5" fmla="*/ 3429000 h 6858000"/>
              <a:gd name="connsiteX6" fmla="*/ 0 w 3598862"/>
              <a:gd name="connsiteY6" fmla="*/ 0 h 6858000"/>
              <a:gd name="connsiteX0" fmla="*/ 107576 w 3598862"/>
              <a:gd name="connsiteY0" fmla="*/ 13447 h 6858000"/>
              <a:gd name="connsiteX1" fmla="*/ 1799431 w 3598862"/>
              <a:gd name="connsiteY1" fmla="*/ 0 h 6858000"/>
              <a:gd name="connsiteX2" fmla="*/ 3598862 w 3598862"/>
              <a:gd name="connsiteY2" fmla="*/ 3429000 h 6858000"/>
              <a:gd name="connsiteX3" fmla="*/ 1799431 w 3598862"/>
              <a:gd name="connsiteY3" fmla="*/ 6858000 h 6858000"/>
              <a:gd name="connsiteX4" fmla="*/ 0 w 3598862"/>
              <a:gd name="connsiteY4" fmla="*/ 6858000 h 6858000"/>
              <a:gd name="connsiteX5" fmla="*/ 1799431 w 3598862"/>
              <a:gd name="connsiteY5" fmla="*/ 3429000 h 6858000"/>
              <a:gd name="connsiteX6" fmla="*/ 107576 w 3598862"/>
              <a:gd name="connsiteY6" fmla="*/ 13447 h 6858000"/>
              <a:gd name="connsiteX0" fmla="*/ 0 w 3491286"/>
              <a:gd name="connsiteY0" fmla="*/ 13447 h 6871447"/>
              <a:gd name="connsiteX1" fmla="*/ 1691855 w 3491286"/>
              <a:gd name="connsiteY1" fmla="*/ 0 h 6871447"/>
              <a:gd name="connsiteX2" fmla="*/ 3491286 w 3491286"/>
              <a:gd name="connsiteY2" fmla="*/ 3429000 h 6871447"/>
              <a:gd name="connsiteX3" fmla="*/ 1691855 w 3491286"/>
              <a:gd name="connsiteY3" fmla="*/ 6858000 h 6871447"/>
              <a:gd name="connsiteX4" fmla="*/ 26894 w 3491286"/>
              <a:gd name="connsiteY4" fmla="*/ 6871447 h 6871447"/>
              <a:gd name="connsiteX5" fmla="*/ 1691855 w 3491286"/>
              <a:gd name="connsiteY5" fmla="*/ 3429000 h 6871447"/>
              <a:gd name="connsiteX6" fmla="*/ 0 w 3491286"/>
              <a:gd name="connsiteY6" fmla="*/ 13447 h 6871447"/>
              <a:gd name="connsiteX0" fmla="*/ 0 w 3491286"/>
              <a:gd name="connsiteY0" fmla="*/ 13447 h 6871447"/>
              <a:gd name="connsiteX1" fmla="*/ 1691855 w 3491286"/>
              <a:gd name="connsiteY1" fmla="*/ 0 h 6871447"/>
              <a:gd name="connsiteX2" fmla="*/ 3491286 w 3491286"/>
              <a:gd name="connsiteY2" fmla="*/ 3429000 h 6871447"/>
              <a:gd name="connsiteX3" fmla="*/ 1691855 w 3491286"/>
              <a:gd name="connsiteY3" fmla="*/ 6858000 h 6871447"/>
              <a:gd name="connsiteX4" fmla="*/ 26894 w 3491286"/>
              <a:gd name="connsiteY4" fmla="*/ 6871447 h 6871447"/>
              <a:gd name="connsiteX5" fmla="*/ 548855 w 3491286"/>
              <a:gd name="connsiteY5" fmla="*/ 3375212 h 6871447"/>
              <a:gd name="connsiteX6" fmla="*/ 0 w 3491286"/>
              <a:gd name="connsiteY6" fmla="*/ 13447 h 6871447"/>
              <a:gd name="connsiteX0" fmla="*/ 0 w 3507208"/>
              <a:gd name="connsiteY0" fmla="*/ 13447 h 6871447"/>
              <a:gd name="connsiteX1" fmla="*/ 3507208 w 3507208"/>
              <a:gd name="connsiteY1" fmla="*/ 0 h 6871447"/>
              <a:gd name="connsiteX2" fmla="*/ 3491286 w 3507208"/>
              <a:gd name="connsiteY2" fmla="*/ 3429000 h 6871447"/>
              <a:gd name="connsiteX3" fmla="*/ 1691855 w 3507208"/>
              <a:gd name="connsiteY3" fmla="*/ 6858000 h 6871447"/>
              <a:gd name="connsiteX4" fmla="*/ 26894 w 3507208"/>
              <a:gd name="connsiteY4" fmla="*/ 6871447 h 6871447"/>
              <a:gd name="connsiteX5" fmla="*/ 548855 w 3507208"/>
              <a:gd name="connsiteY5" fmla="*/ 3375212 h 6871447"/>
              <a:gd name="connsiteX6" fmla="*/ 0 w 3507208"/>
              <a:gd name="connsiteY6" fmla="*/ 13447 h 6871447"/>
              <a:gd name="connsiteX0" fmla="*/ 0 w 3507208"/>
              <a:gd name="connsiteY0" fmla="*/ 13447 h 6871447"/>
              <a:gd name="connsiteX1" fmla="*/ 3507208 w 3507208"/>
              <a:gd name="connsiteY1" fmla="*/ 0 h 6871447"/>
              <a:gd name="connsiteX2" fmla="*/ 3491286 w 3507208"/>
              <a:gd name="connsiteY2" fmla="*/ 3429000 h 6871447"/>
              <a:gd name="connsiteX3" fmla="*/ 3507208 w 3507208"/>
              <a:gd name="connsiteY3" fmla="*/ 6858000 h 6871447"/>
              <a:gd name="connsiteX4" fmla="*/ 26894 w 3507208"/>
              <a:gd name="connsiteY4" fmla="*/ 6871447 h 6871447"/>
              <a:gd name="connsiteX5" fmla="*/ 548855 w 3507208"/>
              <a:gd name="connsiteY5" fmla="*/ 3375212 h 6871447"/>
              <a:gd name="connsiteX6" fmla="*/ 0 w 3507208"/>
              <a:gd name="connsiteY6" fmla="*/ 13447 h 6871447"/>
              <a:gd name="connsiteX0" fmla="*/ 0 w 3501891"/>
              <a:gd name="connsiteY0" fmla="*/ 2814 h 6871447"/>
              <a:gd name="connsiteX1" fmla="*/ 3501891 w 3501891"/>
              <a:gd name="connsiteY1" fmla="*/ 0 h 6871447"/>
              <a:gd name="connsiteX2" fmla="*/ 3485969 w 3501891"/>
              <a:gd name="connsiteY2" fmla="*/ 3429000 h 6871447"/>
              <a:gd name="connsiteX3" fmla="*/ 3501891 w 3501891"/>
              <a:gd name="connsiteY3" fmla="*/ 6858000 h 6871447"/>
              <a:gd name="connsiteX4" fmla="*/ 21577 w 3501891"/>
              <a:gd name="connsiteY4" fmla="*/ 6871447 h 6871447"/>
              <a:gd name="connsiteX5" fmla="*/ 543538 w 3501891"/>
              <a:gd name="connsiteY5" fmla="*/ 3375212 h 6871447"/>
              <a:gd name="connsiteX6" fmla="*/ 0 w 3501891"/>
              <a:gd name="connsiteY6" fmla="*/ 2814 h 6871447"/>
              <a:gd name="connsiteX0" fmla="*/ 0 w 3501891"/>
              <a:gd name="connsiteY0" fmla="*/ 2814 h 6871447"/>
              <a:gd name="connsiteX1" fmla="*/ 3501891 w 3501891"/>
              <a:gd name="connsiteY1" fmla="*/ 0 h 6871447"/>
              <a:gd name="connsiteX2" fmla="*/ 3485969 w 3501891"/>
              <a:gd name="connsiteY2" fmla="*/ 3429000 h 6871447"/>
              <a:gd name="connsiteX3" fmla="*/ 3501891 w 3501891"/>
              <a:gd name="connsiteY3" fmla="*/ 6858000 h 6871447"/>
              <a:gd name="connsiteX4" fmla="*/ 21577 w 3501891"/>
              <a:gd name="connsiteY4" fmla="*/ 6871447 h 6871447"/>
              <a:gd name="connsiteX5" fmla="*/ 516957 w 3501891"/>
              <a:gd name="connsiteY5" fmla="*/ 3375212 h 6871447"/>
              <a:gd name="connsiteX6" fmla="*/ 0 w 3501891"/>
              <a:gd name="connsiteY6" fmla="*/ 2814 h 6871447"/>
              <a:gd name="connsiteX0" fmla="*/ 5004 w 3506895"/>
              <a:gd name="connsiteY0" fmla="*/ 2814 h 6860815"/>
              <a:gd name="connsiteX1" fmla="*/ 3506895 w 3506895"/>
              <a:gd name="connsiteY1" fmla="*/ 0 h 6860815"/>
              <a:gd name="connsiteX2" fmla="*/ 3490973 w 3506895"/>
              <a:gd name="connsiteY2" fmla="*/ 3429000 h 6860815"/>
              <a:gd name="connsiteX3" fmla="*/ 3506895 w 3506895"/>
              <a:gd name="connsiteY3" fmla="*/ 6858000 h 6860815"/>
              <a:gd name="connsiteX4" fmla="*/ 0 w 3506895"/>
              <a:gd name="connsiteY4" fmla="*/ 6860815 h 6860815"/>
              <a:gd name="connsiteX5" fmla="*/ 521961 w 3506895"/>
              <a:gd name="connsiteY5" fmla="*/ 3375212 h 6860815"/>
              <a:gd name="connsiteX6" fmla="*/ 5004 w 3506895"/>
              <a:gd name="connsiteY6" fmla="*/ 2814 h 6860815"/>
              <a:gd name="connsiteX0" fmla="*/ 5004 w 3513335"/>
              <a:gd name="connsiteY0" fmla="*/ 2814 h 6860815"/>
              <a:gd name="connsiteX1" fmla="*/ 3506895 w 3513335"/>
              <a:gd name="connsiteY1" fmla="*/ 0 h 6860815"/>
              <a:gd name="connsiteX2" fmla="*/ 3512238 w 3513335"/>
              <a:gd name="connsiteY2" fmla="*/ 3434317 h 6860815"/>
              <a:gd name="connsiteX3" fmla="*/ 3506895 w 3513335"/>
              <a:gd name="connsiteY3" fmla="*/ 6858000 h 6860815"/>
              <a:gd name="connsiteX4" fmla="*/ 0 w 3513335"/>
              <a:gd name="connsiteY4" fmla="*/ 6860815 h 6860815"/>
              <a:gd name="connsiteX5" fmla="*/ 521961 w 3513335"/>
              <a:gd name="connsiteY5" fmla="*/ 3375212 h 6860815"/>
              <a:gd name="connsiteX6" fmla="*/ 5004 w 3513335"/>
              <a:gd name="connsiteY6" fmla="*/ 2814 h 686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3335" h="6860815">
                <a:moveTo>
                  <a:pt x="5004" y="2814"/>
                </a:moveTo>
                <a:lnTo>
                  <a:pt x="3506895" y="0"/>
                </a:lnTo>
                <a:cubicBezTo>
                  <a:pt x="3501588" y="1143000"/>
                  <a:pt x="3517545" y="2291317"/>
                  <a:pt x="3512238" y="3434317"/>
                </a:cubicBezTo>
                <a:cubicBezTo>
                  <a:pt x="3517545" y="4577317"/>
                  <a:pt x="3501588" y="5715000"/>
                  <a:pt x="3506895" y="6858000"/>
                </a:cubicBezTo>
                <a:lnTo>
                  <a:pt x="0" y="6860815"/>
                </a:lnTo>
                <a:lnTo>
                  <a:pt x="521961" y="3375212"/>
                </a:lnTo>
                <a:lnTo>
                  <a:pt x="5004" y="2814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BBE86-644B-0F47-AD8D-0F462F1DF9ED}"/>
              </a:ext>
            </a:extLst>
          </p:cNvPr>
          <p:cNvSpPr txBox="1"/>
          <p:nvPr userDrawn="1"/>
        </p:nvSpPr>
        <p:spPr>
          <a:xfrm>
            <a:off x="681946" y="6208295"/>
            <a:ext cx="69770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  <a:latin typeface="+mj-lt"/>
              </a:rPr>
              <a:t>Creating more places for people to thrive and be recognised as a sector leading landlord</a:t>
            </a:r>
            <a:endParaRPr lang="en-GB" sz="13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06878-0ADF-1B4A-AA3E-BCCC4E2464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4462" y="433267"/>
            <a:ext cx="973363" cy="69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122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6">
            <a:extLst>
              <a:ext uri="{FF2B5EF4-FFF2-40B4-BE49-F238E27FC236}">
                <a16:creationId xmlns:a16="http://schemas.microsoft.com/office/drawing/2014/main" id="{9692C071-7E41-CF40-B40D-534415BA0E8A}"/>
              </a:ext>
            </a:extLst>
          </p:cNvPr>
          <p:cNvSpPr>
            <a:spLocks noChangeAspect="1"/>
          </p:cNvSpPr>
          <p:nvPr userDrawn="1"/>
        </p:nvSpPr>
        <p:spPr>
          <a:xfrm>
            <a:off x="-9822" y="-11345"/>
            <a:ext cx="9257608" cy="6880986"/>
          </a:xfrm>
          <a:custGeom>
            <a:avLst/>
            <a:gdLst>
              <a:gd name="connsiteX0" fmla="*/ 0 w 10634869"/>
              <a:gd name="connsiteY0" fmla="*/ 0 h 6858000"/>
              <a:gd name="connsiteX1" fmla="*/ 10110781 w 10634869"/>
              <a:gd name="connsiteY1" fmla="*/ 0 h 6858000"/>
              <a:gd name="connsiteX2" fmla="*/ 10634869 w 10634869"/>
              <a:gd name="connsiteY2" fmla="*/ 3429000 h 6858000"/>
              <a:gd name="connsiteX3" fmla="*/ 10110781 w 10634869"/>
              <a:gd name="connsiteY3" fmla="*/ 6858000 h 6858000"/>
              <a:gd name="connsiteX4" fmla="*/ 0 w 10634869"/>
              <a:gd name="connsiteY4" fmla="*/ 6858000 h 6858000"/>
              <a:gd name="connsiteX5" fmla="*/ 0 w 10634869"/>
              <a:gd name="connsiteY5" fmla="*/ 0 h 6858000"/>
              <a:gd name="connsiteX0" fmla="*/ 0 w 10907585"/>
              <a:gd name="connsiteY0" fmla="*/ 0 h 6874042"/>
              <a:gd name="connsiteX1" fmla="*/ 10383497 w 10907585"/>
              <a:gd name="connsiteY1" fmla="*/ 16042 h 6874042"/>
              <a:gd name="connsiteX2" fmla="*/ 10907585 w 10907585"/>
              <a:gd name="connsiteY2" fmla="*/ 3445042 h 6874042"/>
              <a:gd name="connsiteX3" fmla="*/ 10383497 w 10907585"/>
              <a:gd name="connsiteY3" fmla="*/ 6874042 h 6874042"/>
              <a:gd name="connsiteX4" fmla="*/ 272716 w 10907585"/>
              <a:gd name="connsiteY4" fmla="*/ 6874042 h 6874042"/>
              <a:gd name="connsiteX5" fmla="*/ 0 w 10907585"/>
              <a:gd name="connsiteY5" fmla="*/ 0 h 6874042"/>
              <a:gd name="connsiteX0" fmla="*/ 0 w 10907585"/>
              <a:gd name="connsiteY0" fmla="*/ 0 h 6890084"/>
              <a:gd name="connsiteX1" fmla="*/ 10383497 w 10907585"/>
              <a:gd name="connsiteY1" fmla="*/ 16042 h 6890084"/>
              <a:gd name="connsiteX2" fmla="*/ 10907585 w 10907585"/>
              <a:gd name="connsiteY2" fmla="*/ 3445042 h 6890084"/>
              <a:gd name="connsiteX3" fmla="*/ 10383497 w 10907585"/>
              <a:gd name="connsiteY3" fmla="*/ 6874042 h 6890084"/>
              <a:gd name="connsiteX4" fmla="*/ 32084 w 10907585"/>
              <a:gd name="connsiteY4" fmla="*/ 6890084 h 6890084"/>
              <a:gd name="connsiteX5" fmla="*/ 0 w 10907585"/>
              <a:gd name="connsiteY5" fmla="*/ 0 h 6890084"/>
              <a:gd name="connsiteX0" fmla="*/ 0 w 10907585"/>
              <a:gd name="connsiteY0" fmla="*/ 0 h 6890084"/>
              <a:gd name="connsiteX1" fmla="*/ 10383497 w 10907585"/>
              <a:gd name="connsiteY1" fmla="*/ 16042 h 6890084"/>
              <a:gd name="connsiteX2" fmla="*/ 10907585 w 10907585"/>
              <a:gd name="connsiteY2" fmla="*/ 3445042 h 6890084"/>
              <a:gd name="connsiteX3" fmla="*/ 10383497 w 10907585"/>
              <a:gd name="connsiteY3" fmla="*/ 6874042 h 6890084"/>
              <a:gd name="connsiteX4" fmla="*/ 15608 w 10907585"/>
              <a:gd name="connsiteY4" fmla="*/ 6890084 h 6890084"/>
              <a:gd name="connsiteX5" fmla="*/ 0 w 10907585"/>
              <a:gd name="connsiteY5" fmla="*/ 0 h 6890084"/>
              <a:gd name="connsiteX0" fmla="*/ 1620700 w 10891990"/>
              <a:gd name="connsiteY0" fmla="*/ 48126 h 6874042"/>
              <a:gd name="connsiteX1" fmla="*/ 10367902 w 10891990"/>
              <a:gd name="connsiteY1" fmla="*/ 0 h 6874042"/>
              <a:gd name="connsiteX2" fmla="*/ 10891990 w 10891990"/>
              <a:gd name="connsiteY2" fmla="*/ 3429000 h 6874042"/>
              <a:gd name="connsiteX3" fmla="*/ 10367902 w 10891990"/>
              <a:gd name="connsiteY3" fmla="*/ 6858000 h 6874042"/>
              <a:gd name="connsiteX4" fmla="*/ 13 w 10891990"/>
              <a:gd name="connsiteY4" fmla="*/ 6874042 h 6874042"/>
              <a:gd name="connsiteX5" fmla="*/ 1620700 w 10891990"/>
              <a:gd name="connsiteY5" fmla="*/ 48126 h 6874042"/>
              <a:gd name="connsiteX0" fmla="*/ 0 w 9271290"/>
              <a:gd name="connsiteY0" fmla="*/ 48126 h 6922168"/>
              <a:gd name="connsiteX1" fmla="*/ 8747202 w 9271290"/>
              <a:gd name="connsiteY1" fmla="*/ 0 h 6922168"/>
              <a:gd name="connsiteX2" fmla="*/ 9271290 w 9271290"/>
              <a:gd name="connsiteY2" fmla="*/ 3429000 h 6922168"/>
              <a:gd name="connsiteX3" fmla="*/ 8747202 w 9271290"/>
              <a:gd name="connsiteY3" fmla="*/ 6858000 h 6922168"/>
              <a:gd name="connsiteX4" fmla="*/ 15608 w 9271290"/>
              <a:gd name="connsiteY4" fmla="*/ 6922168 h 6922168"/>
              <a:gd name="connsiteX5" fmla="*/ 0 w 9271290"/>
              <a:gd name="connsiteY5" fmla="*/ 48126 h 6922168"/>
              <a:gd name="connsiteX0" fmla="*/ 12620 w 9256478"/>
              <a:gd name="connsiteY0" fmla="*/ 2406 h 6922168"/>
              <a:gd name="connsiteX1" fmla="*/ 8732390 w 9256478"/>
              <a:gd name="connsiteY1" fmla="*/ 0 h 6922168"/>
              <a:gd name="connsiteX2" fmla="*/ 9256478 w 9256478"/>
              <a:gd name="connsiteY2" fmla="*/ 3429000 h 6922168"/>
              <a:gd name="connsiteX3" fmla="*/ 8732390 w 9256478"/>
              <a:gd name="connsiteY3" fmla="*/ 6858000 h 6922168"/>
              <a:gd name="connsiteX4" fmla="*/ 796 w 9256478"/>
              <a:gd name="connsiteY4" fmla="*/ 6922168 h 6922168"/>
              <a:gd name="connsiteX5" fmla="*/ 12620 w 9256478"/>
              <a:gd name="connsiteY5" fmla="*/ 2406 h 6922168"/>
              <a:gd name="connsiteX0" fmla="*/ 3928 w 9247786"/>
              <a:gd name="connsiteY0" fmla="*/ 2406 h 6858000"/>
              <a:gd name="connsiteX1" fmla="*/ 8723698 w 9247786"/>
              <a:gd name="connsiteY1" fmla="*/ 0 h 6858000"/>
              <a:gd name="connsiteX2" fmla="*/ 9247786 w 9247786"/>
              <a:gd name="connsiteY2" fmla="*/ 3429000 h 6858000"/>
              <a:gd name="connsiteX3" fmla="*/ 8723698 w 9247786"/>
              <a:gd name="connsiteY3" fmla="*/ 6858000 h 6858000"/>
              <a:gd name="connsiteX4" fmla="*/ 1248 w 9247786"/>
              <a:gd name="connsiteY4" fmla="*/ 6849016 h 6858000"/>
              <a:gd name="connsiteX5" fmla="*/ 3928 w 9247786"/>
              <a:gd name="connsiteY5" fmla="*/ 2406 h 6858000"/>
              <a:gd name="connsiteX0" fmla="*/ 0 w 9257608"/>
              <a:gd name="connsiteY0" fmla="*/ 0 h 6869345"/>
              <a:gd name="connsiteX1" fmla="*/ 8733520 w 9257608"/>
              <a:gd name="connsiteY1" fmla="*/ 11345 h 6869345"/>
              <a:gd name="connsiteX2" fmla="*/ 9257608 w 9257608"/>
              <a:gd name="connsiteY2" fmla="*/ 3440345 h 6869345"/>
              <a:gd name="connsiteX3" fmla="*/ 8733520 w 9257608"/>
              <a:gd name="connsiteY3" fmla="*/ 6869345 h 6869345"/>
              <a:gd name="connsiteX4" fmla="*/ 11070 w 9257608"/>
              <a:gd name="connsiteY4" fmla="*/ 6860361 h 6869345"/>
              <a:gd name="connsiteX5" fmla="*/ 0 w 9257608"/>
              <a:gd name="connsiteY5" fmla="*/ 0 h 6869345"/>
              <a:gd name="connsiteX0" fmla="*/ 0 w 9257608"/>
              <a:gd name="connsiteY0" fmla="*/ 0 h 6880986"/>
              <a:gd name="connsiteX1" fmla="*/ 8733520 w 9257608"/>
              <a:gd name="connsiteY1" fmla="*/ 11345 h 6880986"/>
              <a:gd name="connsiteX2" fmla="*/ 9257608 w 9257608"/>
              <a:gd name="connsiteY2" fmla="*/ 3440345 h 6880986"/>
              <a:gd name="connsiteX3" fmla="*/ 8733520 w 9257608"/>
              <a:gd name="connsiteY3" fmla="*/ 6869345 h 6880986"/>
              <a:gd name="connsiteX4" fmla="*/ 11070 w 9257608"/>
              <a:gd name="connsiteY4" fmla="*/ 6880986 h 6880986"/>
              <a:gd name="connsiteX5" fmla="*/ 0 w 9257608"/>
              <a:gd name="connsiteY5" fmla="*/ 0 h 688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57608" h="6880986">
                <a:moveTo>
                  <a:pt x="0" y="0"/>
                </a:moveTo>
                <a:lnTo>
                  <a:pt x="8733520" y="11345"/>
                </a:lnTo>
                <a:lnTo>
                  <a:pt x="9257608" y="3440345"/>
                </a:lnTo>
                <a:lnTo>
                  <a:pt x="8733520" y="6869345"/>
                </a:lnTo>
                <a:lnTo>
                  <a:pt x="11070" y="6880986"/>
                </a:lnTo>
                <a:cubicBezTo>
                  <a:pt x="5867" y="4584291"/>
                  <a:pt x="5203" y="2296695"/>
                  <a:pt x="0" y="0"/>
                </a:cubicBezTo>
                <a:close/>
              </a:path>
            </a:pathLst>
          </a:custGeom>
          <a:solidFill>
            <a:srgbClr val="0B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7">
            <a:extLst>
              <a:ext uri="{FF2B5EF4-FFF2-40B4-BE49-F238E27FC236}">
                <a16:creationId xmlns:a16="http://schemas.microsoft.com/office/drawing/2014/main" id="{E75332E8-87BF-4641-895F-F3CD15638B0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701027" y="0"/>
            <a:ext cx="3513335" cy="6860815"/>
          </a:xfrm>
          <a:custGeom>
            <a:avLst/>
            <a:gdLst>
              <a:gd name="connsiteX0" fmla="*/ 0 w 3598862"/>
              <a:gd name="connsiteY0" fmla="*/ 0 h 6858000"/>
              <a:gd name="connsiteX1" fmla="*/ 1799431 w 3598862"/>
              <a:gd name="connsiteY1" fmla="*/ 0 h 6858000"/>
              <a:gd name="connsiteX2" fmla="*/ 3598862 w 3598862"/>
              <a:gd name="connsiteY2" fmla="*/ 3429000 h 6858000"/>
              <a:gd name="connsiteX3" fmla="*/ 1799431 w 3598862"/>
              <a:gd name="connsiteY3" fmla="*/ 6858000 h 6858000"/>
              <a:gd name="connsiteX4" fmla="*/ 0 w 3598862"/>
              <a:gd name="connsiteY4" fmla="*/ 6858000 h 6858000"/>
              <a:gd name="connsiteX5" fmla="*/ 1799431 w 3598862"/>
              <a:gd name="connsiteY5" fmla="*/ 3429000 h 6858000"/>
              <a:gd name="connsiteX6" fmla="*/ 0 w 3598862"/>
              <a:gd name="connsiteY6" fmla="*/ 0 h 6858000"/>
              <a:gd name="connsiteX0" fmla="*/ 107576 w 3598862"/>
              <a:gd name="connsiteY0" fmla="*/ 13447 h 6858000"/>
              <a:gd name="connsiteX1" fmla="*/ 1799431 w 3598862"/>
              <a:gd name="connsiteY1" fmla="*/ 0 h 6858000"/>
              <a:gd name="connsiteX2" fmla="*/ 3598862 w 3598862"/>
              <a:gd name="connsiteY2" fmla="*/ 3429000 h 6858000"/>
              <a:gd name="connsiteX3" fmla="*/ 1799431 w 3598862"/>
              <a:gd name="connsiteY3" fmla="*/ 6858000 h 6858000"/>
              <a:gd name="connsiteX4" fmla="*/ 0 w 3598862"/>
              <a:gd name="connsiteY4" fmla="*/ 6858000 h 6858000"/>
              <a:gd name="connsiteX5" fmla="*/ 1799431 w 3598862"/>
              <a:gd name="connsiteY5" fmla="*/ 3429000 h 6858000"/>
              <a:gd name="connsiteX6" fmla="*/ 107576 w 3598862"/>
              <a:gd name="connsiteY6" fmla="*/ 13447 h 6858000"/>
              <a:gd name="connsiteX0" fmla="*/ 0 w 3491286"/>
              <a:gd name="connsiteY0" fmla="*/ 13447 h 6871447"/>
              <a:gd name="connsiteX1" fmla="*/ 1691855 w 3491286"/>
              <a:gd name="connsiteY1" fmla="*/ 0 h 6871447"/>
              <a:gd name="connsiteX2" fmla="*/ 3491286 w 3491286"/>
              <a:gd name="connsiteY2" fmla="*/ 3429000 h 6871447"/>
              <a:gd name="connsiteX3" fmla="*/ 1691855 w 3491286"/>
              <a:gd name="connsiteY3" fmla="*/ 6858000 h 6871447"/>
              <a:gd name="connsiteX4" fmla="*/ 26894 w 3491286"/>
              <a:gd name="connsiteY4" fmla="*/ 6871447 h 6871447"/>
              <a:gd name="connsiteX5" fmla="*/ 1691855 w 3491286"/>
              <a:gd name="connsiteY5" fmla="*/ 3429000 h 6871447"/>
              <a:gd name="connsiteX6" fmla="*/ 0 w 3491286"/>
              <a:gd name="connsiteY6" fmla="*/ 13447 h 6871447"/>
              <a:gd name="connsiteX0" fmla="*/ 0 w 3491286"/>
              <a:gd name="connsiteY0" fmla="*/ 13447 h 6871447"/>
              <a:gd name="connsiteX1" fmla="*/ 1691855 w 3491286"/>
              <a:gd name="connsiteY1" fmla="*/ 0 h 6871447"/>
              <a:gd name="connsiteX2" fmla="*/ 3491286 w 3491286"/>
              <a:gd name="connsiteY2" fmla="*/ 3429000 h 6871447"/>
              <a:gd name="connsiteX3" fmla="*/ 1691855 w 3491286"/>
              <a:gd name="connsiteY3" fmla="*/ 6858000 h 6871447"/>
              <a:gd name="connsiteX4" fmla="*/ 26894 w 3491286"/>
              <a:gd name="connsiteY4" fmla="*/ 6871447 h 6871447"/>
              <a:gd name="connsiteX5" fmla="*/ 548855 w 3491286"/>
              <a:gd name="connsiteY5" fmla="*/ 3375212 h 6871447"/>
              <a:gd name="connsiteX6" fmla="*/ 0 w 3491286"/>
              <a:gd name="connsiteY6" fmla="*/ 13447 h 6871447"/>
              <a:gd name="connsiteX0" fmla="*/ 0 w 3507208"/>
              <a:gd name="connsiteY0" fmla="*/ 13447 h 6871447"/>
              <a:gd name="connsiteX1" fmla="*/ 3507208 w 3507208"/>
              <a:gd name="connsiteY1" fmla="*/ 0 h 6871447"/>
              <a:gd name="connsiteX2" fmla="*/ 3491286 w 3507208"/>
              <a:gd name="connsiteY2" fmla="*/ 3429000 h 6871447"/>
              <a:gd name="connsiteX3" fmla="*/ 1691855 w 3507208"/>
              <a:gd name="connsiteY3" fmla="*/ 6858000 h 6871447"/>
              <a:gd name="connsiteX4" fmla="*/ 26894 w 3507208"/>
              <a:gd name="connsiteY4" fmla="*/ 6871447 h 6871447"/>
              <a:gd name="connsiteX5" fmla="*/ 548855 w 3507208"/>
              <a:gd name="connsiteY5" fmla="*/ 3375212 h 6871447"/>
              <a:gd name="connsiteX6" fmla="*/ 0 w 3507208"/>
              <a:gd name="connsiteY6" fmla="*/ 13447 h 6871447"/>
              <a:gd name="connsiteX0" fmla="*/ 0 w 3507208"/>
              <a:gd name="connsiteY0" fmla="*/ 13447 h 6871447"/>
              <a:gd name="connsiteX1" fmla="*/ 3507208 w 3507208"/>
              <a:gd name="connsiteY1" fmla="*/ 0 h 6871447"/>
              <a:gd name="connsiteX2" fmla="*/ 3491286 w 3507208"/>
              <a:gd name="connsiteY2" fmla="*/ 3429000 h 6871447"/>
              <a:gd name="connsiteX3" fmla="*/ 3507208 w 3507208"/>
              <a:gd name="connsiteY3" fmla="*/ 6858000 h 6871447"/>
              <a:gd name="connsiteX4" fmla="*/ 26894 w 3507208"/>
              <a:gd name="connsiteY4" fmla="*/ 6871447 h 6871447"/>
              <a:gd name="connsiteX5" fmla="*/ 548855 w 3507208"/>
              <a:gd name="connsiteY5" fmla="*/ 3375212 h 6871447"/>
              <a:gd name="connsiteX6" fmla="*/ 0 w 3507208"/>
              <a:gd name="connsiteY6" fmla="*/ 13447 h 6871447"/>
              <a:gd name="connsiteX0" fmla="*/ 0 w 3501891"/>
              <a:gd name="connsiteY0" fmla="*/ 2814 h 6871447"/>
              <a:gd name="connsiteX1" fmla="*/ 3501891 w 3501891"/>
              <a:gd name="connsiteY1" fmla="*/ 0 h 6871447"/>
              <a:gd name="connsiteX2" fmla="*/ 3485969 w 3501891"/>
              <a:gd name="connsiteY2" fmla="*/ 3429000 h 6871447"/>
              <a:gd name="connsiteX3" fmla="*/ 3501891 w 3501891"/>
              <a:gd name="connsiteY3" fmla="*/ 6858000 h 6871447"/>
              <a:gd name="connsiteX4" fmla="*/ 21577 w 3501891"/>
              <a:gd name="connsiteY4" fmla="*/ 6871447 h 6871447"/>
              <a:gd name="connsiteX5" fmla="*/ 543538 w 3501891"/>
              <a:gd name="connsiteY5" fmla="*/ 3375212 h 6871447"/>
              <a:gd name="connsiteX6" fmla="*/ 0 w 3501891"/>
              <a:gd name="connsiteY6" fmla="*/ 2814 h 6871447"/>
              <a:gd name="connsiteX0" fmla="*/ 0 w 3501891"/>
              <a:gd name="connsiteY0" fmla="*/ 2814 h 6871447"/>
              <a:gd name="connsiteX1" fmla="*/ 3501891 w 3501891"/>
              <a:gd name="connsiteY1" fmla="*/ 0 h 6871447"/>
              <a:gd name="connsiteX2" fmla="*/ 3485969 w 3501891"/>
              <a:gd name="connsiteY2" fmla="*/ 3429000 h 6871447"/>
              <a:gd name="connsiteX3" fmla="*/ 3501891 w 3501891"/>
              <a:gd name="connsiteY3" fmla="*/ 6858000 h 6871447"/>
              <a:gd name="connsiteX4" fmla="*/ 21577 w 3501891"/>
              <a:gd name="connsiteY4" fmla="*/ 6871447 h 6871447"/>
              <a:gd name="connsiteX5" fmla="*/ 516957 w 3501891"/>
              <a:gd name="connsiteY5" fmla="*/ 3375212 h 6871447"/>
              <a:gd name="connsiteX6" fmla="*/ 0 w 3501891"/>
              <a:gd name="connsiteY6" fmla="*/ 2814 h 6871447"/>
              <a:gd name="connsiteX0" fmla="*/ 5004 w 3506895"/>
              <a:gd name="connsiteY0" fmla="*/ 2814 h 6860815"/>
              <a:gd name="connsiteX1" fmla="*/ 3506895 w 3506895"/>
              <a:gd name="connsiteY1" fmla="*/ 0 h 6860815"/>
              <a:gd name="connsiteX2" fmla="*/ 3490973 w 3506895"/>
              <a:gd name="connsiteY2" fmla="*/ 3429000 h 6860815"/>
              <a:gd name="connsiteX3" fmla="*/ 3506895 w 3506895"/>
              <a:gd name="connsiteY3" fmla="*/ 6858000 h 6860815"/>
              <a:gd name="connsiteX4" fmla="*/ 0 w 3506895"/>
              <a:gd name="connsiteY4" fmla="*/ 6860815 h 6860815"/>
              <a:gd name="connsiteX5" fmla="*/ 521961 w 3506895"/>
              <a:gd name="connsiteY5" fmla="*/ 3375212 h 6860815"/>
              <a:gd name="connsiteX6" fmla="*/ 5004 w 3506895"/>
              <a:gd name="connsiteY6" fmla="*/ 2814 h 6860815"/>
              <a:gd name="connsiteX0" fmla="*/ 5004 w 3513335"/>
              <a:gd name="connsiteY0" fmla="*/ 2814 h 6860815"/>
              <a:gd name="connsiteX1" fmla="*/ 3506895 w 3513335"/>
              <a:gd name="connsiteY1" fmla="*/ 0 h 6860815"/>
              <a:gd name="connsiteX2" fmla="*/ 3512238 w 3513335"/>
              <a:gd name="connsiteY2" fmla="*/ 3434317 h 6860815"/>
              <a:gd name="connsiteX3" fmla="*/ 3506895 w 3513335"/>
              <a:gd name="connsiteY3" fmla="*/ 6858000 h 6860815"/>
              <a:gd name="connsiteX4" fmla="*/ 0 w 3513335"/>
              <a:gd name="connsiteY4" fmla="*/ 6860815 h 6860815"/>
              <a:gd name="connsiteX5" fmla="*/ 521961 w 3513335"/>
              <a:gd name="connsiteY5" fmla="*/ 3375212 h 6860815"/>
              <a:gd name="connsiteX6" fmla="*/ 5004 w 3513335"/>
              <a:gd name="connsiteY6" fmla="*/ 2814 h 686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3335" h="6860815">
                <a:moveTo>
                  <a:pt x="5004" y="2814"/>
                </a:moveTo>
                <a:lnTo>
                  <a:pt x="3506895" y="0"/>
                </a:lnTo>
                <a:cubicBezTo>
                  <a:pt x="3501588" y="1143000"/>
                  <a:pt x="3517545" y="2291317"/>
                  <a:pt x="3512238" y="3434317"/>
                </a:cubicBezTo>
                <a:cubicBezTo>
                  <a:pt x="3517545" y="4577317"/>
                  <a:pt x="3501588" y="5715000"/>
                  <a:pt x="3506895" y="6858000"/>
                </a:cubicBezTo>
                <a:lnTo>
                  <a:pt x="0" y="6860815"/>
                </a:lnTo>
                <a:lnTo>
                  <a:pt x="521961" y="3375212"/>
                </a:lnTo>
                <a:lnTo>
                  <a:pt x="5004" y="2814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BBE86-644B-0F47-AD8D-0F462F1DF9ED}"/>
              </a:ext>
            </a:extLst>
          </p:cNvPr>
          <p:cNvSpPr txBox="1"/>
          <p:nvPr userDrawn="1"/>
        </p:nvSpPr>
        <p:spPr>
          <a:xfrm>
            <a:off x="681946" y="6208295"/>
            <a:ext cx="69770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  <a:latin typeface="+mj-lt"/>
              </a:rPr>
              <a:t>Creating more places for people to thrive and be recognised as a sector leading landlord</a:t>
            </a:r>
            <a:endParaRPr lang="en-GB" sz="1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391524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6">
            <a:extLst>
              <a:ext uri="{FF2B5EF4-FFF2-40B4-BE49-F238E27FC236}">
                <a16:creationId xmlns:a16="http://schemas.microsoft.com/office/drawing/2014/main" id="{9692C071-7E41-CF40-B40D-534415BA0E8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9247786" cy="6858000"/>
          </a:xfrm>
          <a:custGeom>
            <a:avLst/>
            <a:gdLst>
              <a:gd name="connsiteX0" fmla="*/ 0 w 10634869"/>
              <a:gd name="connsiteY0" fmla="*/ 0 h 6858000"/>
              <a:gd name="connsiteX1" fmla="*/ 10110781 w 10634869"/>
              <a:gd name="connsiteY1" fmla="*/ 0 h 6858000"/>
              <a:gd name="connsiteX2" fmla="*/ 10634869 w 10634869"/>
              <a:gd name="connsiteY2" fmla="*/ 3429000 h 6858000"/>
              <a:gd name="connsiteX3" fmla="*/ 10110781 w 10634869"/>
              <a:gd name="connsiteY3" fmla="*/ 6858000 h 6858000"/>
              <a:gd name="connsiteX4" fmla="*/ 0 w 10634869"/>
              <a:gd name="connsiteY4" fmla="*/ 6858000 h 6858000"/>
              <a:gd name="connsiteX5" fmla="*/ 0 w 10634869"/>
              <a:gd name="connsiteY5" fmla="*/ 0 h 6858000"/>
              <a:gd name="connsiteX0" fmla="*/ 0 w 10907585"/>
              <a:gd name="connsiteY0" fmla="*/ 0 h 6874042"/>
              <a:gd name="connsiteX1" fmla="*/ 10383497 w 10907585"/>
              <a:gd name="connsiteY1" fmla="*/ 16042 h 6874042"/>
              <a:gd name="connsiteX2" fmla="*/ 10907585 w 10907585"/>
              <a:gd name="connsiteY2" fmla="*/ 3445042 h 6874042"/>
              <a:gd name="connsiteX3" fmla="*/ 10383497 w 10907585"/>
              <a:gd name="connsiteY3" fmla="*/ 6874042 h 6874042"/>
              <a:gd name="connsiteX4" fmla="*/ 272716 w 10907585"/>
              <a:gd name="connsiteY4" fmla="*/ 6874042 h 6874042"/>
              <a:gd name="connsiteX5" fmla="*/ 0 w 10907585"/>
              <a:gd name="connsiteY5" fmla="*/ 0 h 6874042"/>
              <a:gd name="connsiteX0" fmla="*/ 0 w 10907585"/>
              <a:gd name="connsiteY0" fmla="*/ 0 h 6890084"/>
              <a:gd name="connsiteX1" fmla="*/ 10383497 w 10907585"/>
              <a:gd name="connsiteY1" fmla="*/ 16042 h 6890084"/>
              <a:gd name="connsiteX2" fmla="*/ 10907585 w 10907585"/>
              <a:gd name="connsiteY2" fmla="*/ 3445042 h 6890084"/>
              <a:gd name="connsiteX3" fmla="*/ 10383497 w 10907585"/>
              <a:gd name="connsiteY3" fmla="*/ 6874042 h 6890084"/>
              <a:gd name="connsiteX4" fmla="*/ 32084 w 10907585"/>
              <a:gd name="connsiteY4" fmla="*/ 6890084 h 6890084"/>
              <a:gd name="connsiteX5" fmla="*/ 0 w 10907585"/>
              <a:gd name="connsiteY5" fmla="*/ 0 h 6890084"/>
              <a:gd name="connsiteX0" fmla="*/ 0 w 10907585"/>
              <a:gd name="connsiteY0" fmla="*/ 0 h 6890084"/>
              <a:gd name="connsiteX1" fmla="*/ 10383497 w 10907585"/>
              <a:gd name="connsiteY1" fmla="*/ 16042 h 6890084"/>
              <a:gd name="connsiteX2" fmla="*/ 10907585 w 10907585"/>
              <a:gd name="connsiteY2" fmla="*/ 3445042 h 6890084"/>
              <a:gd name="connsiteX3" fmla="*/ 10383497 w 10907585"/>
              <a:gd name="connsiteY3" fmla="*/ 6874042 h 6890084"/>
              <a:gd name="connsiteX4" fmla="*/ 15608 w 10907585"/>
              <a:gd name="connsiteY4" fmla="*/ 6890084 h 6890084"/>
              <a:gd name="connsiteX5" fmla="*/ 0 w 10907585"/>
              <a:gd name="connsiteY5" fmla="*/ 0 h 6890084"/>
              <a:gd name="connsiteX0" fmla="*/ 1620700 w 10891990"/>
              <a:gd name="connsiteY0" fmla="*/ 48126 h 6874042"/>
              <a:gd name="connsiteX1" fmla="*/ 10367902 w 10891990"/>
              <a:gd name="connsiteY1" fmla="*/ 0 h 6874042"/>
              <a:gd name="connsiteX2" fmla="*/ 10891990 w 10891990"/>
              <a:gd name="connsiteY2" fmla="*/ 3429000 h 6874042"/>
              <a:gd name="connsiteX3" fmla="*/ 10367902 w 10891990"/>
              <a:gd name="connsiteY3" fmla="*/ 6858000 h 6874042"/>
              <a:gd name="connsiteX4" fmla="*/ 13 w 10891990"/>
              <a:gd name="connsiteY4" fmla="*/ 6874042 h 6874042"/>
              <a:gd name="connsiteX5" fmla="*/ 1620700 w 10891990"/>
              <a:gd name="connsiteY5" fmla="*/ 48126 h 6874042"/>
              <a:gd name="connsiteX0" fmla="*/ 0 w 9271290"/>
              <a:gd name="connsiteY0" fmla="*/ 48126 h 6922168"/>
              <a:gd name="connsiteX1" fmla="*/ 8747202 w 9271290"/>
              <a:gd name="connsiteY1" fmla="*/ 0 h 6922168"/>
              <a:gd name="connsiteX2" fmla="*/ 9271290 w 9271290"/>
              <a:gd name="connsiteY2" fmla="*/ 3429000 h 6922168"/>
              <a:gd name="connsiteX3" fmla="*/ 8747202 w 9271290"/>
              <a:gd name="connsiteY3" fmla="*/ 6858000 h 6922168"/>
              <a:gd name="connsiteX4" fmla="*/ 15608 w 9271290"/>
              <a:gd name="connsiteY4" fmla="*/ 6922168 h 6922168"/>
              <a:gd name="connsiteX5" fmla="*/ 0 w 9271290"/>
              <a:gd name="connsiteY5" fmla="*/ 48126 h 6922168"/>
              <a:gd name="connsiteX0" fmla="*/ 12620 w 9256478"/>
              <a:gd name="connsiteY0" fmla="*/ 2406 h 6922168"/>
              <a:gd name="connsiteX1" fmla="*/ 8732390 w 9256478"/>
              <a:gd name="connsiteY1" fmla="*/ 0 h 6922168"/>
              <a:gd name="connsiteX2" fmla="*/ 9256478 w 9256478"/>
              <a:gd name="connsiteY2" fmla="*/ 3429000 h 6922168"/>
              <a:gd name="connsiteX3" fmla="*/ 8732390 w 9256478"/>
              <a:gd name="connsiteY3" fmla="*/ 6858000 h 6922168"/>
              <a:gd name="connsiteX4" fmla="*/ 796 w 9256478"/>
              <a:gd name="connsiteY4" fmla="*/ 6922168 h 6922168"/>
              <a:gd name="connsiteX5" fmla="*/ 12620 w 9256478"/>
              <a:gd name="connsiteY5" fmla="*/ 2406 h 6922168"/>
              <a:gd name="connsiteX0" fmla="*/ 3928 w 9247786"/>
              <a:gd name="connsiteY0" fmla="*/ 2406 h 6858000"/>
              <a:gd name="connsiteX1" fmla="*/ 8723698 w 9247786"/>
              <a:gd name="connsiteY1" fmla="*/ 0 h 6858000"/>
              <a:gd name="connsiteX2" fmla="*/ 9247786 w 9247786"/>
              <a:gd name="connsiteY2" fmla="*/ 3429000 h 6858000"/>
              <a:gd name="connsiteX3" fmla="*/ 8723698 w 9247786"/>
              <a:gd name="connsiteY3" fmla="*/ 6858000 h 6858000"/>
              <a:gd name="connsiteX4" fmla="*/ 1248 w 9247786"/>
              <a:gd name="connsiteY4" fmla="*/ 6849016 h 6858000"/>
              <a:gd name="connsiteX5" fmla="*/ 3928 w 9247786"/>
              <a:gd name="connsiteY5" fmla="*/ 24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7786" h="6858000">
                <a:moveTo>
                  <a:pt x="3928" y="2406"/>
                </a:moveTo>
                <a:lnTo>
                  <a:pt x="8723698" y="0"/>
                </a:lnTo>
                <a:lnTo>
                  <a:pt x="9247786" y="3429000"/>
                </a:lnTo>
                <a:lnTo>
                  <a:pt x="8723698" y="6858000"/>
                </a:lnTo>
                <a:lnTo>
                  <a:pt x="1248" y="6849016"/>
                </a:lnTo>
                <a:cubicBezTo>
                  <a:pt x="-3955" y="4552321"/>
                  <a:pt x="9131" y="2299101"/>
                  <a:pt x="3928" y="2406"/>
                </a:cubicBezTo>
                <a:close/>
              </a:path>
            </a:pathLst>
          </a:custGeom>
          <a:solidFill>
            <a:srgbClr val="5F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7">
            <a:extLst>
              <a:ext uri="{FF2B5EF4-FFF2-40B4-BE49-F238E27FC236}">
                <a16:creationId xmlns:a16="http://schemas.microsoft.com/office/drawing/2014/main" id="{E75332E8-87BF-4641-895F-F3CD15638B0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701027" y="0"/>
            <a:ext cx="3513335" cy="6860815"/>
          </a:xfrm>
          <a:custGeom>
            <a:avLst/>
            <a:gdLst>
              <a:gd name="connsiteX0" fmla="*/ 0 w 3598862"/>
              <a:gd name="connsiteY0" fmla="*/ 0 h 6858000"/>
              <a:gd name="connsiteX1" fmla="*/ 1799431 w 3598862"/>
              <a:gd name="connsiteY1" fmla="*/ 0 h 6858000"/>
              <a:gd name="connsiteX2" fmla="*/ 3598862 w 3598862"/>
              <a:gd name="connsiteY2" fmla="*/ 3429000 h 6858000"/>
              <a:gd name="connsiteX3" fmla="*/ 1799431 w 3598862"/>
              <a:gd name="connsiteY3" fmla="*/ 6858000 h 6858000"/>
              <a:gd name="connsiteX4" fmla="*/ 0 w 3598862"/>
              <a:gd name="connsiteY4" fmla="*/ 6858000 h 6858000"/>
              <a:gd name="connsiteX5" fmla="*/ 1799431 w 3598862"/>
              <a:gd name="connsiteY5" fmla="*/ 3429000 h 6858000"/>
              <a:gd name="connsiteX6" fmla="*/ 0 w 3598862"/>
              <a:gd name="connsiteY6" fmla="*/ 0 h 6858000"/>
              <a:gd name="connsiteX0" fmla="*/ 107576 w 3598862"/>
              <a:gd name="connsiteY0" fmla="*/ 13447 h 6858000"/>
              <a:gd name="connsiteX1" fmla="*/ 1799431 w 3598862"/>
              <a:gd name="connsiteY1" fmla="*/ 0 h 6858000"/>
              <a:gd name="connsiteX2" fmla="*/ 3598862 w 3598862"/>
              <a:gd name="connsiteY2" fmla="*/ 3429000 h 6858000"/>
              <a:gd name="connsiteX3" fmla="*/ 1799431 w 3598862"/>
              <a:gd name="connsiteY3" fmla="*/ 6858000 h 6858000"/>
              <a:gd name="connsiteX4" fmla="*/ 0 w 3598862"/>
              <a:gd name="connsiteY4" fmla="*/ 6858000 h 6858000"/>
              <a:gd name="connsiteX5" fmla="*/ 1799431 w 3598862"/>
              <a:gd name="connsiteY5" fmla="*/ 3429000 h 6858000"/>
              <a:gd name="connsiteX6" fmla="*/ 107576 w 3598862"/>
              <a:gd name="connsiteY6" fmla="*/ 13447 h 6858000"/>
              <a:gd name="connsiteX0" fmla="*/ 0 w 3491286"/>
              <a:gd name="connsiteY0" fmla="*/ 13447 h 6871447"/>
              <a:gd name="connsiteX1" fmla="*/ 1691855 w 3491286"/>
              <a:gd name="connsiteY1" fmla="*/ 0 h 6871447"/>
              <a:gd name="connsiteX2" fmla="*/ 3491286 w 3491286"/>
              <a:gd name="connsiteY2" fmla="*/ 3429000 h 6871447"/>
              <a:gd name="connsiteX3" fmla="*/ 1691855 w 3491286"/>
              <a:gd name="connsiteY3" fmla="*/ 6858000 h 6871447"/>
              <a:gd name="connsiteX4" fmla="*/ 26894 w 3491286"/>
              <a:gd name="connsiteY4" fmla="*/ 6871447 h 6871447"/>
              <a:gd name="connsiteX5" fmla="*/ 1691855 w 3491286"/>
              <a:gd name="connsiteY5" fmla="*/ 3429000 h 6871447"/>
              <a:gd name="connsiteX6" fmla="*/ 0 w 3491286"/>
              <a:gd name="connsiteY6" fmla="*/ 13447 h 6871447"/>
              <a:gd name="connsiteX0" fmla="*/ 0 w 3491286"/>
              <a:gd name="connsiteY0" fmla="*/ 13447 h 6871447"/>
              <a:gd name="connsiteX1" fmla="*/ 1691855 w 3491286"/>
              <a:gd name="connsiteY1" fmla="*/ 0 h 6871447"/>
              <a:gd name="connsiteX2" fmla="*/ 3491286 w 3491286"/>
              <a:gd name="connsiteY2" fmla="*/ 3429000 h 6871447"/>
              <a:gd name="connsiteX3" fmla="*/ 1691855 w 3491286"/>
              <a:gd name="connsiteY3" fmla="*/ 6858000 h 6871447"/>
              <a:gd name="connsiteX4" fmla="*/ 26894 w 3491286"/>
              <a:gd name="connsiteY4" fmla="*/ 6871447 h 6871447"/>
              <a:gd name="connsiteX5" fmla="*/ 548855 w 3491286"/>
              <a:gd name="connsiteY5" fmla="*/ 3375212 h 6871447"/>
              <a:gd name="connsiteX6" fmla="*/ 0 w 3491286"/>
              <a:gd name="connsiteY6" fmla="*/ 13447 h 6871447"/>
              <a:gd name="connsiteX0" fmla="*/ 0 w 3507208"/>
              <a:gd name="connsiteY0" fmla="*/ 13447 h 6871447"/>
              <a:gd name="connsiteX1" fmla="*/ 3507208 w 3507208"/>
              <a:gd name="connsiteY1" fmla="*/ 0 h 6871447"/>
              <a:gd name="connsiteX2" fmla="*/ 3491286 w 3507208"/>
              <a:gd name="connsiteY2" fmla="*/ 3429000 h 6871447"/>
              <a:gd name="connsiteX3" fmla="*/ 1691855 w 3507208"/>
              <a:gd name="connsiteY3" fmla="*/ 6858000 h 6871447"/>
              <a:gd name="connsiteX4" fmla="*/ 26894 w 3507208"/>
              <a:gd name="connsiteY4" fmla="*/ 6871447 h 6871447"/>
              <a:gd name="connsiteX5" fmla="*/ 548855 w 3507208"/>
              <a:gd name="connsiteY5" fmla="*/ 3375212 h 6871447"/>
              <a:gd name="connsiteX6" fmla="*/ 0 w 3507208"/>
              <a:gd name="connsiteY6" fmla="*/ 13447 h 6871447"/>
              <a:gd name="connsiteX0" fmla="*/ 0 w 3507208"/>
              <a:gd name="connsiteY0" fmla="*/ 13447 h 6871447"/>
              <a:gd name="connsiteX1" fmla="*/ 3507208 w 3507208"/>
              <a:gd name="connsiteY1" fmla="*/ 0 h 6871447"/>
              <a:gd name="connsiteX2" fmla="*/ 3491286 w 3507208"/>
              <a:gd name="connsiteY2" fmla="*/ 3429000 h 6871447"/>
              <a:gd name="connsiteX3" fmla="*/ 3507208 w 3507208"/>
              <a:gd name="connsiteY3" fmla="*/ 6858000 h 6871447"/>
              <a:gd name="connsiteX4" fmla="*/ 26894 w 3507208"/>
              <a:gd name="connsiteY4" fmla="*/ 6871447 h 6871447"/>
              <a:gd name="connsiteX5" fmla="*/ 548855 w 3507208"/>
              <a:gd name="connsiteY5" fmla="*/ 3375212 h 6871447"/>
              <a:gd name="connsiteX6" fmla="*/ 0 w 3507208"/>
              <a:gd name="connsiteY6" fmla="*/ 13447 h 6871447"/>
              <a:gd name="connsiteX0" fmla="*/ 0 w 3501891"/>
              <a:gd name="connsiteY0" fmla="*/ 2814 h 6871447"/>
              <a:gd name="connsiteX1" fmla="*/ 3501891 w 3501891"/>
              <a:gd name="connsiteY1" fmla="*/ 0 h 6871447"/>
              <a:gd name="connsiteX2" fmla="*/ 3485969 w 3501891"/>
              <a:gd name="connsiteY2" fmla="*/ 3429000 h 6871447"/>
              <a:gd name="connsiteX3" fmla="*/ 3501891 w 3501891"/>
              <a:gd name="connsiteY3" fmla="*/ 6858000 h 6871447"/>
              <a:gd name="connsiteX4" fmla="*/ 21577 w 3501891"/>
              <a:gd name="connsiteY4" fmla="*/ 6871447 h 6871447"/>
              <a:gd name="connsiteX5" fmla="*/ 543538 w 3501891"/>
              <a:gd name="connsiteY5" fmla="*/ 3375212 h 6871447"/>
              <a:gd name="connsiteX6" fmla="*/ 0 w 3501891"/>
              <a:gd name="connsiteY6" fmla="*/ 2814 h 6871447"/>
              <a:gd name="connsiteX0" fmla="*/ 0 w 3501891"/>
              <a:gd name="connsiteY0" fmla="*/ 2814 h 6871447"/>
              <a:gd name="connsiteX1" fmla="*/ 3501891 w 3501891"/>
              <a:gd name="connsiteY1" fmla="*/ 0 h 6871447"/>
              <a:gd name="connsiteX2" fmla="*/ 3485969 w 3501891"/>
              <a:gd name="connsiteY2" fmla="*/ 3429000 h 6871447"/>
              <a:gd name="connsiteX3" fmla="*/ 3501891 w 3501891"/>
              <a:gd name="connsiteY3" fmla="*/ 6858000 h 6871447"/>
              <a:gd name="connsiteX4" fmla="*/ 21577 w 3501891"/>
              <a:gd name="connsiteY4" fmla="*/ 6871447 h 6871447"/>
              <a:gd name="connsiteX5" fmla="*/ 516957 w 3501891"/>
              <a:gd name="connsiteY5" fmla="*/ 3375212 h 6871447"/>
              <a:gd name="connsiteX6" fmla="*/ 0 w 3501891"/>
              <a:gd name="connsiteY6" fmla="*/ 2814 h 6871447"/>
              <a:gd name="connsiteX0" fmla="*/ 5004 w 3506895"/>
              <a:gd name="connsiteY0" fmla="*/ 2814 h 6860815"/>
              <a:gd name="connsiteX1" fmla="*/ 3506895 w 3506895"/>
              <a:gd name="connsiteY1" fmla="*/ 0 h 6860815"/>
              <a:gd name="connsiteX2" fmla="*/ 3490973 w 3506895"/>
              <a:gd name="connsiteY2" fmla="*/ 3429000 h 6860815"/>
              <a:gd name="connsiteX3" fmla="*/ 3506895 w 3506895"/>
              <a:gd name="connsiteY3" fmla="*/ 6858000 h 6860815"/>
              <a:gd name="connsiteX4" fmla="*/ 0 w 3506895"/>
              <a:gd name="connsiteY4" fmla="*/ 6860815 h 6860815"/>
              <a:gd name="connsiteX5" fmla="*/ 521961 w 3506895"/>
              <a:gd name="connsiteY5" fmla="*/ 3375212 h 6860815"/>
              <a:gd name="connsiteX6" fmla="*/ 5004 w 3506895"/>
              <a:gd name="connsiteY6" fmla="*/ 2814 h 6860815"/>
              <a:gd name="connsiteX0" fmla="*/ 5004 w 3513335"/>
              <a:gd name="connsiteY0" fmla="*/ 2814 h 6860815"/>
              <a:gd name="connsiteX1" fmla="*/ 3506895 w 3513335"/>
              <a:gd name="connsiteY1" fmla="*/ 0 h 6860815"/>
              <a:gd name="connsiteX2" fmla="*/ 3512238 w 3513335"/>
              <a:gd name="connsiteY2" fmla="*/ 3434317 h 6860815"/>
              <a:gd name="connsiteX3" fmla="*/ 3506895 w 3513335"/>
              <a:gd name="connsiteY3" fmla="*/ 6858000 h 6860815"/>
              <a:gd name="connsiteX4" fmla="*/ 0 w 3513335"/>
              <a:gd name="connsiteY4" fmla="*/ 6860815 h 6860815"/>
              <a:gd name="connsiteX5" fmla="*/ 521961 w 3513335"/>
              <a:gd name="connsiteY5" fmla="*/ 3375212 h 6860815"/>
              <a:gd name="connsiteX6" fmla="*/ 5004 w 3513335"/>
              <a:gd name="connsiteY6" fmla="*/ 2814 h 686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3335" h="6860815">
                <a:moveTo>
                  <a:pt x="5004" y="2814"/>
                </a:moveTo>
                <a:lnTo>
                  <a:pt x="3506895" y="0"/>
                </a:lnTo>
                <a:cubicBezTo>
                  <a:pt x="3501588" y="1143000"/>
                  <a:pt x="3517545" y="2291317"/>
                  <a:pt x="3512238" y="3434317"/>
                </a:cubicBezTo>
                <a:cubicBezTo>
                  <a:pt x="3517545" y="4577317"/>
                  <a:pt x="3501588" y="5715000"/>
                  <a:pt x="3506895" y="6858000"/>
                </a:cubicBezTo>
                <a:lnTo>
                  <a:pt x="0" y="6860815"/>
                </a:lnTo>
                <a:lnTo>
                  <a:pt x="521961" y="3375212"/>
                </a:lnTo>
                <a:lnTo>
                  <a:pt x="5004" y="2814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22F59-1FA6-7F4A-9FEE-82A742A074CA}"/>
              </a:ext>
            </a:extLst>
          </p:cNvPr>
          <p:cNvSpPr txBox="1"/>
          <p:nvPr userDrawn="1"/>
        </p:nvSpPr>
        <p:spPr>
          <a:xfrm>
            <a:off x="681946" y="6208295"/>
            <a:ext cx="69770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  <a:latin typeface="+mj-lt"/>
              </a:rPr>
              <a:t>Creating more places for people to thrive and be recognised as a sector leading landlord</a:t>
            </a:r>
            <a:endParaRPr lang="en-GB" sz="1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492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Slide [No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16B409-7B01-F344-9BB6-7F8CA479D3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090D4-933D-CA48-B2DC-95AF94066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4462" y="5820813"/>
            <a:ext cx="973363" cy="695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38C222-3D78-CB4B-AA38-8F3D7E6D8C1A}"/>
              </a:ext>
            </a:extLst>
          </p:cNvPr>
          <p:cNvSpPr txBox="1"/>
          <p:nvPr userDrawn="1"/>
        </p:nvSpPr>
        <p:spPr>
          <a:xfrm>
            <a:off x="678034" y="6208295"/>
            <a:ext cx="89514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Creating more places for people to thrive and be recognised as a sector leading landlord</a:t>
            </a:r>
            <a:endParaRPr lang="en-GB" sz="13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34370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1 [Square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>
            <a:extLst>
              <a:ext uri="{FF2B5EF4-FFF2-40B4-BE49-F238E27FC236}">
                <a16:creationId xmlns:a16="http://schemas.microsoft.com/office/drawing/2014/main" id="{AE383CA3-9C8D-EB4A-87BE-5FCCDEC7DC46}"/>
              </a:ext>
            </a:extLst>
          </p:cNvPr>
          <p:cNvSpPr>
            <a:spLocks noChangeAspect="1"/>
          </p:cNvSpPr>
          <p:nvPr userDrawn="1"/>
        </p:nvSpPr>
        <p:spPr>
          <a:xfrm>
            <a:off x="-1" y="2406"/>
            <a:ext cx="7772277" cy="6855594"/>
          </a:xfrm>
          <a:custGeom>
            <a:avLst/>
            <a:gdLst>
              <a:gd name="connsiteX0" fmla="*/ 0 w 10634869"/>
              <a:gd name="connsiteY0" fmla="*/ 0 h 6858000"/>
              <a:gd name="connsiteX1" fmla="*/ 10110781 w 10634869"/>
              <a:gd name="connsiteY1" fmla="*/ 0 h 6858000"/>
              <a:gd name="connsiteX2" fmla="*/ 10634869 w 10634869"/>
              <a:gd name="connsiteY2" fmla="*/ 3429000 h 6858000"/>
              <a:gd name="connsiteX3" fmla="*/ 10110781 w 10634869"/>
              <a:gd name="connsiteY3" fmla="*/ 6858000 h 6858000"/>
              <a:gd name="connsiteX4" fmla="*/ 0 w 10634869"/>
              <a:gd name="connsiteY4" fmla="*/ 6858000 h 6858000"/>
              <a:gd name="connsiteX5" fmla="*/ 0 w 10634869"/>
              <a:gd name="connsiteY5" fmla="*/ 0 h 6858000"/>
              <a:gd name="connsiteX0" fmla="*/ 0 w 10907585"/>
              <a:gd name="connsiteY0" fmla="*/ 0 h 6874042"/>
              <a:gd name="connsiteX1" fmla="*/ 10383497 w 10907585"/>
              <a:gd name="connsiteY1" fmla="*/ 16042 h 6874042"/>
              <a:gd name="connsiteX2" fmla="*/ 10907585 w 10907585"/>
              <a:gd name="connsiteY2" fmla="*/ 3445042 h 6874042"/>
              <a:gd name="connsiteX3" fmla="*/ 10383497 w 10907585"/>
              <a:gd name="connsiteY3" fmla="*/ 6874042 h 6874042"/>
              <a:gd name="connsiteX4" fmla="*/ 272716 w 10907585"/>
              <a:gd name="connsiteY4" fmla="*/ 6874042 h 6874042"/>
              <a:gd name="connsiteX5" fmla="*/ 0 w 10907585"/>
              <a:gd name="connsiteY5" fmla="*/ 0 h 6874042"/>
              <a:gd name="connsiteX0" fmla="*/ 0 w 10907585"/>
              <a:gd name="connsiteY0" fmla="*/ 0 h 6890084"/>
              <a:gd name="connsiteX1" fmla="*/ 10383497 w 10907585"/>
              <a:gd name="connsiteY1" fmla="*/ 16042 h 6890084"/>
              <a:gd name="connsiteX2" fmla="*/ 10907585 w 10907585"/>
              <a:gd name="connsiteY2" fmla="*/ 3445042 h 6890084"/>
              <a:gd name="connsiteX3" fmla="*/ 10383497 w 10907585"/>
              <a:gd name="connsiteY3" fmla="*/ 6874042 h 6890084"/>
              <a:gd name="connsiteX4" fmla="*/ 32084 w 10907585"/>
              <a:gd name="connsiteY4" fmla="*/ 6890084 h 6890084"/>
              <a:gd name="connsiteX5" fmla="*/ 0 w 10907585"/>
              <a:gd name="connsiteY5" fmla="*/ 0 h 6890084"/>
              <a:gd name="connsiteX0" fmla="*/ 0 w 10907585"/>
              <a:gd name="connsiteY0" fmla="*/ 0 h 6890084"/>
              <a:gd name="connsiteX1" fmla="*/ 10383497 w 10907585"/>
              <a:gd name="connsiteY1" fmla="*/ 16042 h 6890084"/>
              <a:gd name="connsiteX2" fmla="*/ 10907585 w 10907585"/>
              <a:gd name="connsiteY2" fmla="*/ 3445042 h 6890084"/>
              <a:gd name="connsiteX3" fmla="*/ 10383497 w 10907585"/>
              <a:gd name="connsiteY3" fmla="*/ 6874042 h 6890084"/>
              <a:gd name="connsiteX4" fmla="*/ 15608 w 10907585"/>
              <a:gd name="connsiteY4" fmla="*/ 6890084 h 6890084"/>
              <a:gd name="connsiteX5" fmla="*/ 0 w 10907585"/>
              <a:gd name="connsiteY5" fmla="*/ 0 h 6890084"/>
              <a:gd name="connsiteX0" fmla="*/ 1620700 w 10891990"/>
              <a:gd name="connsiteY0" fmla="*/ 48126 h 6874042"/>
              <a:gd name="connsiteX1" fmla="*/ 10367902 w 10891990"/>
              <a:gd name="connsiteY1" fmla="*/ 0 h 6874042"/>
              <a:gd name="connsiteX2" fmla="*/ 10891990 w 10891990"/>
              <a:gd name="connsiteY2" fmla="*/ 3429000 h 6874042"/>
              <a:gd name="connsiteX3" fmla="*/ 10367902 w 10891990"/>
              <a:gd name="connsiteY3" fmla="*/ 6858000 h 6874042"/>
              <a:gd name="connsiteX4" fmla="*/ 13 w 10891990"/>
              <a:gd name="connsiteY4" fmla="*/ 6874042 h 6874042"/>
              <a:gd name="connsiteX5" fmla="*/ 1620700 w 10891990"/>
              <a:gd name="connsiteY5" fmla="*/ 48126 h 6874042"/>
              <a:gd name="connsiteX0" fmla="*/ 0 w 9271290"/>
              <a:gd name="connsiteY0" fmla="*/ 48126 h 6922168"/>
              <a:gd name="connsiteX1" fmla="*/ 8747202 w 9271290"/>
              <a:gd name="connsiteY1" fmla="*/ 0 h 6922168"/>
              <a:gd name="connsiteX2" fmla="*/ 9271290 w 9271290"/>
              <a:gd name="connsiteY2" fmla="*/ 3429000 h 6922168"/>
              <a:gd name="connsiteX3" fmla="*/ 8747202 w 9271290"/>
              <a:gd name="connsiteY3" fmla="*/ 6858000 h 6922168"/>
              <a:gd name="connsiteX4" fmla="*/ 15608 w 9271290"/>
              <a:gd name="connsiteY4" fmla="*/ 6922168 h 6922168"/>
              <a:gd name="connsiteX5" fmla="*/ 0 w 9271290"/>
              <a:gd name="connsiteY5" fmla="*/ 48126 h 6922168"/>
              <a:gd name="connsiteX0" fmla="*/ 12620 w 9256478"/>
              <a:gd name="connsiteY0" fmla="*/ 2406 h 6922168"/>
              <a:gd name="connsiteX1" fmla="*/ 8732390 w 9256478"/>
              <a:gd name="connsiteY1" fmla="*/ 0 h 6922168"/>
              <a:gd name="connsiteX2" fmla="*/ 9256478 w 9256478"/>
              <a:gd name="connsiteY2" fmla="*/ 3429000 h 6922168"/>
              <a:gd name="connsiteX3" fmla="*/ 8732390 w 9256478"/>
              <a:gd name="connsiteY3" fmla="*/ 6858000 h 6922168"/>
              <a:gd name="connsiteX4" fmla="*/ 796 w 9256478"/>
              <a:gd name="connsiteY4" fmla="*/ 6922168 h 6922168"/>
              <a:gd name="connsiteX5" fmla="*/ 12620 w 9256478"/>
              <a:gd name="connsiteY5" fmla="*/ 2406 h 6922168"/>
              <a:gd name="connsiteX0" fmla="*/ 3928 w 9247786"/>
              <a:gd name="connsiteY0" fmla="*/ 2406 h 6858000"/>
              <a:gd name="connsiteX1" fmla="*/ 8723698 w 9247786"/>
              <a:gd name="connsiteY1" fmla="*/ 0 h 6858000"/>
              <a:gd name="connsiteX2" fmla="*/ 9247786 w 9247786"/>
              <a:gd name="connsiteY2" fmla="*/ 3429000 h 6858000"/>
              <a:gd name="connsiteX3" fmla="*/ 8723698 w 9247786"/>
              <a:gd name="connsiteY3" fmla="*/ 6858000 h 6858000"/>
              <a:gd name="connsiteX4" fmla="*/ 1248 w 9247786"/>
              <a:gd name="connsiteY4" fmla="*/ 6849016 h 6858000"/>
              <a:gd name="connsiteX5" fmla="*/ 3928 w 9247786"/>
              <a:gd name="connsiteY5" fmla="*/ 2406 h 6858000"/>
              <a:gd name="connsiteX0" fmla="*/ 3928 w 9247786"/>
              <a:gd name="connsiteY0" fmla="*/ 0 h 6855594"/>
              <a:gd name="connsiteX1" fmla="*/ 7268970 w 9247786"/>
              <a:gd name="connsiteY1" fmla="*/ 7985 h 6855594"/>
              <a:gd name="connsiteX2" fmla="*/ 9247786 w 9247786"/>
              <a:gd name="connsiteY2" fmla="*/ 3426594 h 6855594"/>
              <a:gd name="connsiteX3" fmla="*/ 8723698 w 9247786"/>
              <a:gd name="connsiteY3" fmla="*/ 6855594 h 6855594"/>
              <a:gd name="connsiteX4" fmla="*/ 1248 w 9247786"/>
              <a:gd name="connsiteY4" fmla="*/ 6846610 h 6855594"/>
              <a:gd name="connsiteX5" fmla="*/ 3928 w 9247786"/>
              <a:gd name="connsiteY5" fmla="*/ 0 h 6855594"/>
              <a:gd name="connsiteX0" fmla="*/ 3928 w 8723698"/>
              <a:gd name="connsiteY0" fmla="*/ 0 h 6855594"/>
              <a:gd name="connsiteX1" fmla="*/ 7268970 w 8723698"/>
              <a:gd name="connsiteY1" fmla="*/ 7985 h 6855594"/>
              <a:gd name="connsiteX2" fmla="*/ 7772277 w 8723698"/>
              <a:gd name="connsiteY2" fmla="*/ 3374640 h 6855594"/>
              <a:gd name="connsiteX3" fmla="*/ 8723698 w 8723698"/>
              <a:gd name="connsiteY3" fmla="*/ 6855594 h 6855594"/>
              <a:gd name="connsiteX4" fmla="*/ 1248 w 8723698"/>
              <a:gd name="connsiteY4" fmla="*/ 6846610 h 6855594"/>
              <a:gd name="connsiteX5" fmla="*/ 3928 w 8723698"/>
              <a:gd name="connsiteY5" fmla="*/ 0 h 6855594"/>
              <a:gd name="connsiteX0" fmla="*/ 3928 w 7772277"/>
              <a:gd name="connsiteY0" fmla="*/ 0 h 6855594"/>
              <a:gd name="connsiteX1" fmla="*/ 7268970 w 7772277"/>
              <a:gd name="connsiteY1" fmla="*/ 7985 h 6855594"/>
              <a:gd name="connsiteX2" fmla="*/ 7772277 w 7772277"/>
              <a:gd name="connsiteY2" fmla="*/ 3374640 h 6855594"/>
              <a:gd name="connsiteX3" fmla="*/ 7300143 w 7772277"/>
              <a:gd name="connsiteY3" fmla="*/ 6855594 h 6855594"/>
              <a:gd name="connsiteX4" fmla="*/ 1248 w 7772277"/>
              <a:gd name="connsiteY4" fmla="*/ 6846610 h 6855594"/>
              <a:gd name="connsiteX5" fmla="*/ 3928 w 7772277"/>
              <a:gd name="connsiteY5" fmla="*/ 0 h 685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277" h="6855594">
                <a:moveTo>
                  <a:pt x="3928" y="0"/>
                </a:moveTo>
                <a:lnTo>
                  <a:pt x="7268970" y="7985"/>
                </a:lnTo>
                <a:lnTo>
                  <a:pt x="7772277" y="3374640"/>
                </a:lnTo>
                <a:lnTo>
                  <a:pt x="7300143" y="6855594"/>
                </a:lnTo>
                <a:lnTo>
                  <a:pt x="1248" y="6846610"/>
                </a:lnTo>
                <a:cubicBezTo>
                  <a:pt x="-3955" y="4549915"/>
                  <a:pt x="9131" y="2296695"/>
                  <a:pt x="3928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090D4-933D-CA48-B2DC-95AF94066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4462" y="5820813"/>
            <a:ext cx="973363" cy="695259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641F345-F4DE-0649-AB15-4CBC8222AC9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291569" y="1"/>
            <a:ext cx="4922793" cy="6875102"/>
          </a:xfrm>
          <a:custGeom>
            <a:avLst/>
            <a:gdLst>
              <a:gd name="connsiteX0" fmla="*/ 0 w 3598862"/>
              <a:gd name="connsiteY0" fmla="*/ 0 h 6858000"/>
              <a:gd name="connsiteX1" fmla="*/ 1799431 w 3598862"/>
              <a:gd name="connsiteY1" fmla="*/ 0 h 6858000"/>
              <a:gd name="connsiteX2" fmla="*/ 3598862 w 3598862"/>
              <a:gd name="connsiteY2" fmla="*/ 3429000 h 6858000"/>
              <a:gd name="connsiteX3" fmla="*/ 1799431 w 3598862"/>
              <a:gd name="connsiteY3" fmla="*/ 6858000 h 6858000"/>
              <a:gd name="connsiteX4" fmla="*/ 0 w 3598862"/>
              <a:gd name="connsiteY4" fmla="*/ 6858000 h 6858000"/>
              <a:gd name="connsiteX5" fmla="*/ 1799431 w 3598862"/>
              <a:gd name="connsiteY5" fmla="*/ 3429000 h 6858000"/>
              <a:gd name="connsiteX6" fmla="*/ 0 w 3598862"/>
              <a:gd name="connsiteY6" fmla="*/ 0 h 6858000"/>
              <a:gd name="connsiteX0" fmla="*/ 107576 w 3598862"/>
              <a:gd name="connsiteY0" fmla="*/ 13447 h 6858000"/>
              <a:gd name="connsiteX1" fmla="*/ 1799431 w 3598862"/>
              <a:gd name="connsiteY1" fmla="*/ 0 h 6858000"/>
              <a:gd name="connsiteX2" fmla="*/ 3598862 w 3598862"/>
              <a:gd name="connsiteY2" fmla="*/ 3429000 h 6858000"/>
              <a:gd name="connsiteX3" fmla="*/ 1799431 w 3598862"/>
              <a:gd name="connsiteY3" fmla="*/ 6858000 h 6858000"/>
              <a:gd name="connsiteX4" fmla="*/ 0 w 3598862"/>
              <a:gd name="connsiteY4" fmla="*/ 6858000 h 6858000"/>
              <a:gd name="connsiteX5" fmla="*/ 1799431 w 3598862"/>
              <a:gd name="connsiteY5" fmla="*/ 3429000 h 6858000"/>
              <a:gd name="connsiteX6" fmla="*/ 107576 w 3598862"/>
              <a:gd name="connsiteY6" fmla="*/ 13447 h 6858000"/>
              <a:gd name="connsiteX0" fmla="*/ 0 w 3491286"/>
              <a:gd name="connsiteY0" fmla="*/ 13447 h 6871447"/>
              <a:gd name="connsiteX1" fmla="*/ 1691855 w 3491286"/>
              <a:gd name="connsiteY1" fmla="*/ 0 h 6871447"/>
              <a:gd name="connsiteX2" fmla="*/ 3491286 w 3491286"/>
              <a:gd name="connsiteY2" fmla="*/ 3429000 h 6871447"/>
              <a:gd name="connsiteX3" fmla="*/ 1691855 w 3491286"/>
              <a:gd name="connsiteY3" fmla="*/ 6858000 h 6871447"/>
              <a:gd name="connsiteX4" fmla="*/ 26894 w 3491286"/>
              <a:gd name="connsiteY4" fmla="*/ 6871447 h 6871447"/>
              <a:gd name="connsiteX5" fmla="*/ 1691855 w 3491286"/>
              <a:gd name="connsiteY5" fmla="*/ 3429000 h 6871447"/>
              <a:gd name="connsiteX6" fmla="*/ 0 w 3491286"/>
              <a:gd name="connsiteY6" fmla="*/ 13447 h 6871447"/>
              <a:gd name="connsiteX0" fmla="*/ 0 w 3491286"/>
              <a:gd name="connsiteY0" fmla="*/ 13447 h 6871447"/>
              <a:gd name="connsiteX1" fmla="*/ 1691855 w 3491286"/>
              <a:gd name="connsiteY1" fmla="*/ 0 h 6871447"/>
              <a:gd name="connsiteX2" fmla="*/ 3491286 w 3491286"/>
              <a:gd name="connsiteY2" fmla="*/ 3429000 h 6871447"/>
              <a:gd name="connsiteX3" fmla="*/ 1691855 w 3491286"/>
              <a:gd name="connsiteY3" fmla="*/ 6858000 h 6871447"/>
              <a:gd name="connsiteX4" fmla="*/ 26894 w 3491286"/>
              <a:gd name="connsiteY4" fmla="*/ 6871447 h 6871447"/>
              <a:gd name="connsiteX5" fmla="*/ 548855 w 3491286"/>
              <a:gd name="connsiteY5" fmla="*/ 3375212 h 6871447"/>
              <a:gd name="connsiteX6" fmla="*/ 0 w 3491286"/>
              <a:gd name="connsiteY6" fmla="*/ 13447 h 6871447"/>
              <a:gd name="connsiteX0" fmla="*/ 0 w 3507208"/>
              <a:gd name="connsiteY0" fmla="*/ 13447 h 6871447"/>
              <a:gd name="connsiteX1" fmla="*/ 3507208 w 3507208"/>
              <a:gd name="connsiteY1" fmla="*/ 0 h 6871447"/>
              <a:gd name="connsiteX2" fmla="*/ 3491286 w 3507208"/>
              <a:gd name="connsiteY2" fmla="*/ 3429000 h 6871447"/>
              <a:gd name="connsiteX3" fmla="*/ 1691855 w 3507208"/>
              <a:gd name="connsiteY3" fmla="*/ 6858000 h 6871447"/>
              <a:gd name="connsiteX4" fmla="*/ 26894 w 3507208"/>
              <a:gd name="connsiteY4" fmla="*/ 6871447 h 6871447"/>
              <a:gd name="connsiteX5" fmla="*/ 548855 w 3507208"/>
              <a:gd name="connsiteY5" fmla="*/ 3375212 h 6871447"/>
              <a:gd name="connsiteX6" fmla="*/ 0 w 3507208"/>
              <a:gd name="connsiteY6" fmla="*/ 13447 h 6871447"/>
              <a:gd name="connsiteX0" fmla="*/ 0 w 3507208"/>
              <a:gd name="connsiteY0" fmla="*/ 13447 h 6871447"/>
              <a:gd name="connsiteX1" fmla="*/ 3507208 w 3507208"/>
              <a:gd name="connsiteY1" fmla="*/ 0 h 6871447"/>
              <a:gd name="connsiteX2" fmla="*/ 3491286 w 3507208"/>
              <a:gd name="connsiteY2" fmla="*/ 3429000 h 6871447"/>
              <a:gd name="connsiteX3" fmla="*/ 3507208 w 3507208"/>
              <a:gd name="connsiteY3" fmla="*/ 6858000 h 6871447"/>
              <a:gd name="connsiteX4" fmla="*/ 26894 w 3507208"/>
              <a:gd name="connsiteY4" fmla="*/ 6871447 h 6871447"/>
              <a:gd name="connsiteX5" fmla="*/ 548855 w 3507208"/>
              <a:gd name="connsiteY5" fmla="*/ 3375212 h 6871447"/>
              <a:gd name="connsiteX6" fmla="*/ 0 w 3507208"/>
              <a:gd name="connsiteY6" fmla="*/ 13447 h 6871447"/>
              <a:gd name="connsiteX0" fmla="*/ 0 w 3501891"/>
              <a:gd name="connsiteY0" fmla="*/ 2814 h 6871447"/>
              <a:gd name="connsiteX1" fmla="*/ 3501891 w 3501891"/>
              <a:gd name="connsiteY1" fmla="*/ 0 h 6871447"/>
              <a:gd name="connsiteX2" fmla="*/ 3485969 w 3501891"/>
              <a:gd name="connsiteY2" fmla="*/ 3429000 h 6871447"/>
              <a:gd name="connsiteX3" fmla="*/ 3501891 w 3501891"/>
              <a:gd name="connsiteY3" fmla="*/ 6858000 h 6871447"/>
              <a:gd name="connsiteX4" fmla="*/ 21577 w 3501891"/>
              <a:gd name="connsiteY4" fmla="*/ 6871447 h 6871447"/>
              <a:gd name="connsiteX5" fmla="*/ 543538 w 3501891"/>
              <a:gd name="connsiteY5" fmla="*/ 3375212 h 6871447"/>
              <a:gd name="connsiteX6" fmla="*/ 0 w 3501891"/>
              <a:gd name="connsiteY6" fmla="*/ 2814 h 6871447"/>
              <a:gd name="connsiteX0" fmla="*/ 0 w 3501891"/>
              <a:gd name="connsiteY0" fmla="*/ 2814 h 6871447"/>
              <a:gd name="connsiteX1" fmla="*/ 3501891 w 3501891"/>
              <a:gd name="connsiteY1" fmla="*/ 0 h 6871447"/>
              <a:gd name="connsiteX2" fmla="*/ 3485969 w 3501891"/>
              <a:gd name="connsiteY2" fmla="*/ 3429000 h 6871447"/>
              <a:gd name="connsiteX3" fmla="*/ 3501891 w 3501891"/>
              <a:gd name="connsiteY3" fmla="*/ 6858000 h 6871447"/>
              <a:gd name="connsiteX4" fmla="*/ 21577 w 3501891"/>
              <a:gd name="connsiteY4" fmla="*/ 6871447 h 6871447"/>
              <a:gd name="connsiteX5" fmla="*/ 516957 w 3501891"/>
              <a:gd name="connsiteY5" fmla="*/ 3375212 h 6871447"/>
              <a:gd name="connsiteX6" fmla="*/ 0 w 3501891"/>
              <a:gd name="connsiteY6" fmla="*/ 2814 h 6871447"/>
              <a:gd name="connsiteX0" fmla="*/ 5004 w 3506895"/>
              <a:gd name="connsiteY0" fmla="*/ 2814 h 6860815"/>
              <a:gd name="connsiteX1" fmla="*/ 3506895 w 3506895"/>
              <a:gd name="connsiteY1" fmla="*/ 0 h 6860815"/>
              <a:gd name="connsiteX2" fmla="*/ 3490973 w 3506895"/>
              <a:gd name="connsiteY2" fmla="*/ 3429000 h 6860815"/>
              <a:gd name="connsiteX3" fmla="*/ 3506895 w 3506895"/>
              <a:gd name="connsiteY3" fmla="*/ 6858000 h 6860815"/>
              <a:gd name="connsiteX4" fmla="*/ 0 w 3506895"/>
              <a:gd name="connsiteY4" fmla="*/ 6860815 h 6860815"/>
              <a:gd name="connsiteX5" fmla="*/ 521961 w 3506895"/>
              <a:gd name="connsiteY5" fmla="*/ 3375212 h 6860815"/>
              <a:gd name="connsiteX6" fmla="*/ 5004 w 3506895"/>
              <a:gd name="connsiteY6" fmla="*/ 2814 h 6860815"/>
              <a:gd name="connsiteX0" fmla="*/ 5004 w 3513335"/>
              <a:gd name="connsiteY0" fmla="*/ 2814 h 6860815"/>
              <a:gd name="connsiteX1" fmla="*/ 3506895 w 3513335"/>
              <a:gd name="connsiteY1" fmla="*/ 0 h 6860815"/>
              <a:gd name="connsiteX2" fmla="*/ 3512238 w 3513335"/>
              <a:gd name="connsiteY2" fmla="*/ 3434317 h 6860815"/>
              <a:gd name="connsiteX3" fmla="*/ 3506895 w 3513335"/>
              <a:gd name="connsiteY3" fmla="*/ 6858000 h 6860815"/>
              <a:gd name="connsiteX4" fmla="*/ 0 w 3513335"/>
              <a:gd name="connsiteY4" fmla="*/ 6860815 h 6860815"/>
              <a:gd name="connsiteX5" fmla="*/ 521961 w 3513335"/>
              <a:gd name="connsiteY5" fmla="*/ 3375212 h 6860815"/>
              <a:gd name="connsiteX6" fmla="*/ 5004 w 3513335"/>
              <a:gd name="connsiteY6" fmla="*/ 2814 h 6860815"/>
              <a:gd name="connsiteX0" fmla="*/ 0 w 4922793"/>
              <a:gd name="connsiteY0" fmla="*/ 17102 h 6860815"/>
              <a:gd name="connsiteX1" fmla="*/ 4916353 w 4922793"/>
              <a:gd name="connsiteY1" fmla="*/ 0 h 6860815"/>
              <a:gd name="connsiteX2" fmla="*/ 4921696 w 4922793"/>
              <a:gd name="connsiteY2" fmla="*/ 3434317 h 6860815"/>
              <a:gd name="connsiteX3" fmla="*/ 4916353 w 4922793"/>
              <a:gd name="connsiteY3" fmla="*/ 6858000 h 6860815"/>
              <a:gd name="connsiteX4" fmla="*/ 1409458 w 4922793"/>
              <a:gd name="connsiteY4" fmla="*/ 6860815 h 6860815"/>
              <a:gd name="connsiteX5" fmla="*/ 1931419 w 4922793"/>
              <a:gd name="connsiteY5" fmla="*/ 3375212 h 6860815"/>
              <a:gd name="connsiteX6" fmla="*/ 0 w 4922793"/>
              <a:gd name="connsiteY6" fmla="*/ 17102 h 6860815"/>
              <a:gd name="connsiteX0" fmla="*/ 5005 w 4927798"/>
              <a:gd name="connsiteY0" fmla="*/ 17102 h 6860815"/>
              <a:gd name="connsiteX1" fmla="*/ 4921358 w 4927798"/>
              <a:gd name="connsiteY1" fmla="*/ 0 h 6860815"/>
              <a:gd name="connsiteX2" fmla="*/ 4926701 w 4927798"/>
              <a:gd name="connsiteY2" fmla="*/ 3434317 h 6860815"/>
              <a:gd name="connsiteX3" fmla="*/ 4921358 w 4927798"/>
              <a:gd name="connsiteY3" fmla="*/ 6858000 h 6860815"/>
              <a:gd name="connsiteX4" fmla="*/ 0 w 4927798"/>
              <a:gd name="connsiteY4" fmla="*/ 6860815 h 6860815"/>
              <a:gd name="connsiteX5" fmla="*/ 1936424 w 4927798"/>
              <a:gd name="connsiteY5" fmla="*/ 3375212 h 6860815"/>
              <a:gd name="connsiteX6" fmla="*/ 5005 w 4927798"/>
              <a:gd name="connsiteY6" fmla="*/ 17102 h 6860815"/>
              <a:gd name="connsiteX0" fmla="*/ 0 w 4922793"/>
              <a:gd name="connsiteY0" fmla="*/ 17102 h 6875102"/>
              <a:gd name="connsiteX1" fmla="*/ 4916353 w 4922793"/>
              <a:gd name="connsiteY1" fmla="*/ 0 h 6875102"/>
              <a:gd name="connsiteX2" fmla="*/ 4921696 w 4922793"/>
              <a:gd name="connsiteY2" fmla="*/ 3434317 h 6875102"/>
              <a:gd name="connsiteX3" fmla="*/ 4916353 w 4922793"/>
              <a:gd name="connsiteY3" fmla="*/ 6858000 h 6875102"/>
              <a:gd name="connsiteX4" fmla="*/ 23570 w 4922793"/>
              <a:gd name="connsiteY4" fmla="*/ 6875102 h 6875102"/>
              <a:gd name="connsiteX5" fmla="*/ 1931419 w 4922793"/>
              <a:gd name="connsiteY5" fmla="*/ 3375212 h 6875102"/>
              <a:gd name="connsiteX6" fmla="*/ 0 w 4922793"/>
              <a:gd name="connsiteY6" fmla="*/ 17102 h 6875102"/>
              <a:gd name="connsiteX0" fmla="*/ 0 w 4922793"/>
              <a:gd name="connsiteY0" fmla="*/ 17102 h 6875102"/>
              <a:gd name="connsiteX1" fmla="*/ 4916353 w 4922793"/>
              <a:gd name="connsiteY1" fmla="*/ 0 h 6875102"/>
              <a:gd name="connsiteX2" fmla="*/ 4921696 w 4922793"/>
              <a:gd name="connsiteY2" fmla="*/ 3434317 h 6875102"/>
              <a:gd name="connsiteX3" fmla="*/ 4916353 w 4922793"/>
              <a:gd name="connsiteY3" fmla="*/ 6858000 h 6875102"/>
              <a:gd name="connsiteX4" fmla="*/ 23570 w 4922793"/>
              <a:gd name="connsiteY4" fmla="*/ 6875102 h 6875102"/>
              <a:gd name="connsiteX5" fmla="*/ 488382 w 4922793"/>
              <a:gd name="connsiteY5" fmla="*/ 3360925 h 6875102"/>
              <a:gd name="connsiteX6" fmla="*/ 0 w 4922793"/>
              <a:gd name="connsiteY6" fmla="*/ 17102 h 687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2793" h="6875102">
                <a:moveTo>
                  <a:pt x="0" y="17102"/>
                </a:moveTo>
                <a:lnTo>
                  <a:pt x="4916353" y="0"/>
                </a:lnTo>
                <a:cubicBezTo>
                  <a:pt x="4911046" y="1143000"/>
                  <a:pt x="4927003" y="2291317"/>
                  <a:pt x="4921696" y="3434317"/>
                </a:cubicBezTo>
                <a:cubicBezTo>
                  <a:pt x="4927003" y="4577317"/>
                  <a:pt x="4911046" y="5715000"/>
                  <a:pt x="4916353" y="6858000"/>
                </a:cubicBezTo>
                <a:lnTo>
                  <a:pt x="23570" y="6875102"/>
                </a:lnTo>
                <a:lnTo>
                  <a:pt x="488382" y="3360925"/>
                </a:lnTo>
                <a:lnTo>
                  <a:pt x="0" y="17102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BEF487-7DB9-234B-8B4D-5612818EB48C}"/>
              </a:ext>
            </a:extLst>
          </p:cNvPr>
          <p:cNvSpPr txBox="1"/>
          <p:nvPr userDrawn="1"/>
        </p:nvSpPr>
        <p:spPr>
          <a:xfrm>
            <a:off x="678034" y="6208295"/>
            <a:ext cx="89514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Creating more places for people to thrive and be recognised as a sector leading landlord</a:t>
            </a:r>
            <a:endParaRPr lang="en-GB" sz="13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68569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2 [Portrait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>
            <a:extLst>
              <a:ext uri="{FF2B5EF4-FFF2-40B4-BE49-F238E27FC236}">
                <a16:creationId xmlns:a16="http://schemas.microsoft.com/office/drawing/2014/main" id="{AE383CA3-9C8D-EB4A-87BE-5FCCDEC7DC4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9247786" cy="6858000"/>
          </a:xfrm>
          <a:custGeom>
            <a:avLst/>
            <a:gdLst>
              <a:gd name="connsiteX0" fmla="*/ 0 w 10634869"/>
              <a:gd name="connsiteY0" fmla="*/ 0 h 6858000"/>
              <a:gd name="connsiteX1" fmla="*/ 10110781 w 10634869"/>
              <a:gd name="connsiteY1" fmla="*/ 0 h 6858000"/>
              <a:gd name="connsiteX2" fmla="*/ 10634869 w 10634869"/>
              <a:gd name="connsiteY2" fmla="*/ 3429000 h 6858000"/>
              <a:gd name="connsiteX3" fmla="*/ 10110781 w 10634869"/>
              <a:gd name="connsiteY3" fmla="*/ 6858000 h 6858000"/>
              <a:gd name="connsiteX4" fmla="*/ 0 w 10634869"/>
              <a:gd name="connsiteY4" fmla="*/ 6858000 h 6858000"/>
              <a:gd name="connsiteX5" fmla="*/ 0 w 10634869"/>
              <a:gd name="connsiteY5" fmla="*/ 0 h 6858000"/>
              <a:gd name="connsiteX0" fmla="*/ 0 w 10907585"/>
              <a:gd name="connsiteY0" fmla="*/ 0 h 6874042"/>
              <a:gd name="connsiteX1" fmla="*/ 10383497 w 10907585"/>
              <a:gd name="connsiteY1" fmla="*/ 16042 h 6874042"/>
              <a:gd name="connsiteX2" fmla="*/ 10907585 w 10907585"/>
              <a:gd name="connsiteY2" fmla="*/ 3445042 h 6874042"/>
              <a:gd name="connsiteX3" fmla="*/ 10383497 w 10907585"/>
              <a:gd name="connsiteY3" fmla="*/ 6874042 h 6874042"/>
              <a:gd name="connsiteX4" fmla="*/ 272716 w 10907585"/>
              <a:gd name="connsiteY4" fmla="*/ 6874042 h 6874042"/>
              <a:gd name="connsiteX5" fmla="*/ 0 w 10907585"/>
              <a:gd name="connsiteY5" fmla="*/ 0 h 6874042"/>
              <a:gd name="connsiteX0" fmla="*/ 0 w 10907585"/>
              <a:gd name="connsiteY0" fmla="*/ 0 h 6890084"/>
              <a:gd name="connsiteX1" fmla="*/ 10383497 w 10907585"/>
              <a:gd name="connsiteY1" fmla="*/ 16042 h 6890084"/>
              <a:gd name="connsiteX2" fmla="*/ 10907585 w 10907585"/>
              <a:gd name="connsiteY2" fmla="*/ 3445042 h 6890084"/>
              <a:gd name="connsiteX3" fmla="*/ 10383497 w 10907585"/>
              <a:gd name="connsiteY3" fmla="*/ 6874042 h 6890084"/>
              <a:gd name="connsiteX4" fmla="*/ 32084 w 10907585"/>
              <a:gd name="connsiteY4" fmla="*/ 6890084 h 6890084"/>
              <a:gd name="connsiteX5" fmla="*/ 0 w 10907585"/>
              <a:gd name="connsiteY5" fmla="*/ 0 h 6890084"/>
              <a:gd name="connsiteX0" fmla="*/ 0 w 10907585"/>
              <a:gd name="connsiteY0" fmla="*/ 0 h 6890084"/>
              <a:gd name="connsiteX1" fmla="*/ 10383497 w 10907585"/>
              <a:gd name="connsiteY1" fmla="*/ 16042 h 6890084"/>
              <a:gd name="connsiteX2" fmla="*/ 10907585 w 10907585"/>
              <a:gd name="connsiteY2" fmla="*/ 3445042 h 6890084"/>
              <a:gd name="connsiteX3" fmla="*/ 10383497 w 10907585"/>
              <a:gd name="connsiteY3" fmla="*/ 6874042 h 6890084"/>
              <a:gd name="connsiteX4" fmla="*/ 15608 w 10907585"/>
              <a:gd name="connsiteY4" fmla="*/ 6890084 h 6890084"/>
              <a:gd name="connsiteX5" fmla="*/ 0 w 10907585"/>
              <a:gd name="connsiteY5" fmla="*/ 0 h 6890084"/>
              <a:gd name="connsiteX0" fmla="*/ 1620700 w 10891990"/>
              <a:gd name="connsiteY0" fmla="*/ 48126 h 6874042"/>
              <a:gd name="connsiteX1" fmla="*/ 10367902 w 10891990"/>
              <a:gd name="connsiteY1" fmla="*/ 0 h 6874042"/>
              <a:gd name="connsiteX2" fmla="*/ 10891990 w 10891990"/>
              <a:gd name="connsiteY2" fmla="*/ 3429000 h 6874042"/>
              <a:gd name="connsiteX3" fmla="*/ 10367902 w 10891990"/>
              <a:gd name="connsiteY3" fmla="*/ 6858000 h 6874042"/>
              <a:gd name="connsiteX4" fmla="*/ 13 w 10891990"/>
              <a:gd name="connsiteY4" fmla="*/ 6874042 h 6874042"/>
              <a:gd name="connsiteX5" fmla="*/ 1620700 w 10891990"/>
              <a:gd name="connsiteY5" fmla="*/ 48126 h 6874042"/>
              <a:gd name="connsiteX0" fmla="*/ 0 w 9271290"/>
              <a:gd name="connsiteY0" fmla="*/ 48126 h 6922168"/>
              <a:gd name="connsiteX1" fmla="*/ 8747202 w 9271290"/>
              <a:gd name="connsiteY1" fmla="*/ 0 h 6922168"/>
              <a:gd name="connsiteX2" fmla="*/ 9271290 w 9271290"/>
              <a:gd name="connsiteY2" fmla="*/ 3429000 h 6922168"/>
              <a:gd name="connsiteX3" fmla="*/ 8747202 w 9271290"/>
              <a:gd name="connsiteY3" fmla="*/ 6858000 h 6922168"/>
              <a:gd name="connsiteX4" fmla="*/ 15608 w 9271290"/>
              <a:gd name="connsiteY4" fmla="*/ 6922168 h 6922168"/>
              <a:gd name="connsiteX5" fmla="*/ 0 w 9271290"/>
              <a:gd name="connsiteY5" fmla="*/ 48126 h 6922168"/>
              <a:gd name="connsiteX0" fmla="*/ 12620 w 9256478"/>
              <a:gd name="connsiteY0" fmla="*/ 2406 h 6922168"/>
              <a:gd name="connsiteX1" fmla="*/ 8732390 w 9256478"/>
              <a:gd name="connsiteY1" fmla="*/ 0 h 6922168"/>
              <a:gd name="connsiteX2" fmla="*/ 9256478 w 9256478"/>
              <a:gd name="connsiteY2" fmla="*/ 3429000 h 6922168"/>
              <a:gd name="connsiteX3" fmla="*/ 8732390 w 9256478"/>
              <a:gd name="connsiteY3" fmla="*/ 6858000 h 6922168"/>
              <a:gd name="connsiteX4" fmla="*/ 796 w 9256478"/>
              <a:gd name="connsiteY4" fmla="*/ 6922168 h 6922168"/>
              <a:gd name="connsiteX5" fmla="*/ 12620 w 9256478"/>
              <a:gd name="connsiteY5" fmla="*/ 2406 h 6922168"/>
              <a:gd name="connsiteX0" fmla="*/ 3928 w 9247786"/>
              <a:gd name="connsiteY0" fmla="*/ 2406 h 6858000"/>
              <a:gd name="connsiteX1" fmla="*/ 8723698 w 9247786"/>
              <a:gd name="connsiteY1" fmla="*/ 0 h 6858000"/>
              <a:gd name="connsiteX2" fmla="*/ 9247786 w 9247786"/>
              <a:gd name="connsiteY2" fmla="*/ 3429000 h 6858000"/>
              <a:gd name="connsiteX3" fmla="*/ 8723698 w 9247786"/>
              <a:gd name="connsiteY3" fmla="*/ 6858000 h 6858000"/>
              <a:gd name="connsiteX4" fmla="*/ 1248 w 9247786"/>
              <a:gd name="connsiteY4" fmla="*/ 6849016 h 6858000"/>
              <a:gd name="connsiteX5" fmla="*/ 3928 w 9247786"/>
              <a:gd name="connsiteY5" fmla="*/ 24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7786" h="6858000">
                <a:moveTo>
                  <a:pt x="3928" y="2406"/>
                </a:moveTo>
                <a:lnTo>
                  <a:pt x="8723698" y="0"/>
                </a:lnTo>
                <a:lnTo>
                  <a:pt x="9247786" y="3429000"/>
                </a:lnTo>
                <a:lnTo>
                  <a:pt x="8723698" y="6858000"/>
                </a:lnTo>
                <a:lnTo>
                  <a:pt x="1248" y="6849016"/>
                </a:lnTo>
                <a:cubicBezTo>
                  <a:pt x="-3955" y="4552321"/>
                  <a:pt x="9131" y="2299101"/>
                  <a:pt x="3928" y="2406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090D4-933D-CA48-B2DC-95AF94066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4462" y="5820813"/>
            <a:ext cx="973363" cy="695259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641F345-F4DE-0649-AB15-4CBC8222AC9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701027" y="0"/>
            <a:ext cx="3513335" cy="6860815"/>
          </a:xfrm>
          <a:custGeom>
            <a:avLst/>
            <a:gdLst>
              <a:gd name="connsiteX0" fmla="*/ 0 w 3598862"/>
              <a:gd name="connsiteY0" fmla="*/ 0 h 6858000"/>
              <a:gd name="connsiteX1" fmla="*/ 1799431 w 3598862"/>
              <a:gd name="connsiteY1" fmla="*/ 0 h 6858000"/>
              <a:gd name="connsiteX2" fmla="*/ 3598862 w 3598862"/>
              <a:gd name="connsiteY2" fmla="*/ 3429000 h 6858000"/>
              <a:gd name="connsiteX3" fmla="*/ 1799431 w 3598862"/>
              <a:gd name="connsiteY3" fmla="*/ 6858000 h 6858000"/>
              <a:gd name="connsiteX4" fmla="*/ 0 w 3598862"/>
              <a:gd name="connsiteY4" fmla="*/ 6858000 h 6858000"/>
              <a:gd name="connsiteX5" fmla="*/ 1799431 w 3598862"/>
              <a:gd name="connsiteY5" fmla="*/ 3429000 h 6858000"/>
              <a:gd name="connsiteX6" fmla="*/ 0 w 3598862"/>
              <a:gd name="connsiteY6" fmla="*/ 0 h 6858000"/>
              <a:gd name="connsiteX0" fmla="*/ 107576 w 3598862"/>
              <a:gd name="connsiteY0" fmla="*/ 13447 h 6858000"/>
              <a:gd name="connsiteX1" fmla="*/ 1799431 w 3598862"/>
              <a:gd name="connsiteY1" fmla="*/ 0 h 6858000"/>
              <a:gd name="connsiteX2" fmla="*/ 3598862 w 3598862"/>
              <a:gd name="connsiteY2" fmla="*/ 3429000 h 6858000"/>
              <a:gd name="connsiteX3" fmla="*/ 1799431 w 3598862"/>
              <a:gd name="connsiteY3" fmla="*/ 6858000 h 6858000"/>
              <a:gd name="connsiteX4" fmla="*/ 0 w 3598862"/>
              <a:gd name="connsiteY4" fmla="*/ 6858000 h 6858000"/>
              <a:gd name="connsiteX5" fmla="*/ 1799431 w 3598862"/>
              <a:gd name="connsiteY5" fmla="*/ 3429000 h 6858000"/>
              <a:gd name="connsiteX6" fmla="*/ 107576 w 3598862"/>
              <a:gd name="connsiteY6" fmla="*/ 13447 h 6858000"/>
              <a:gd name="connsiteX0" fmla="*/ 0 w 3491286"/>
              <a:gd name="connsiteY0" fmla="*/ 13447 h 6871447"/>
              <a:gd name="connsiteX1" fmla="*/ 1691855 w 3491286"/>
              <a:gd name="connsiteY1" fmla="*/ 0 h 6871447"/>
              <a:gd name="connsiteX2" fmla="*/ 3491286 w 3491286"/>
              <a:gd name="connsiteY2" fmla="*/ 3429000 h 6871447"/>
              <a:gd name="connsiteX3" fmla="*/ 1691855 w 3491286"/>
              <a:gd name="connsiteY3" fmla="*/ 6858000 h 6871447"/>
              <a:gd name="connsiteX4" fmla="*/ 26894 w 3491286"/>
              <a:gd name="connsiteY4" fmla="*/ 6871447 h 6871447"/>
              <a:gd name="connsiteX5" fmla="*/ 1691855 w 3491286"/>
              <a:gd name="connsiteY5" fmla="*/ 3429000 h 6871447"/>
              <a:gd name="connsiteX6" fmla="*/ 0 w 3491286"/>
              <a:gd name="connsiteY6" fmla="*/ 13447 h 6871447"/>
              <a:gd name="connsiteX0" fmla="*/ 0 w 3491286"/>
              <a:gd name="connsiteY0" fmla="*/ 13447 h 6871447"/>
              <a:gd name="connsiteX1" fmla="*/ 1691855 w 3491286"/>
              <a:gd name="connsiteY1" fmla="*/ 0 h 6871447"/>
              <a:gd name="connsiteX2" fmla="*/ 3491286 w 3491286"/>
              <a:gd name="connsiteY2" fmla="*/ 3429000 h 6871447"/>
              <a:gd name="connsiteX3" fmla="*/ 1691855 w 3491286"/>
              <a:gd name="connsiteY3" fmla="*/ 6858000 h 6871447"/>
              <a:gd name="connsiteX4" fmla="*/ 26894 w 3491286"/>
              <a:gd name="connsiteY4" fmla="*/ 6871447 h 6871447"/>
              <a:gd name="connsiteX5" fmla="*/ 548855 w 3491286"/>
              <a:gd name="connsiteY5" fmla="*/ 3375212 h 6871447"/>
              <a:gd name="connsiteX6" fmla="*/ 0 w 3491286"/>
              <a:gd name="connsiteY6" fmla="*/ 13447 h 6871447"/>
              <a:gd name="connsiteX0" fmla="*/ 0 w 3507208"/>
              <a:gd name="connsiteY0" fmla="*/ 13447 h 6871447"/>
              <a:gd name="connsiteX1" fmla="*/ 3507208 w 3507208"/>
              <a:gd name="connsiteY1" fmla="*/ 0 h 6871447"/>
              <a:gd name="connsiteX2" fmla="*/ 3491286 w 3507208"/>
              <a:gd name="connsiteY2" fmla="*/ 3429000 h 6871447"/>
              <a:gd name="connsiteX3" fmla="*/ 1691855 w 3507208"/>
              <a:gd name="connsiteY3" fmla="*/ 6858000 h 6871447"/>
              <a:gd name="connsiteX4" fmla="*/ 26894 w 3507208"/>
              <a:gd name="connsiteY4" fmla="*/ 6871447 h 6871447"/>
              <a:gd name="connsiteX5" fmla="*/ 548855 w 3507208"/>
              <a:gd name="connsiteY5" fmla="*/ 3375212 h 6871447"/>
              <a:gd name="connsiteX6" fmla="*/ 0 w 3507208"/>
              <a:gd name="connsiteY6" fmla="*/ 13447 h 6871447"/>
              <a:gd name="connsiteX0" fmla="*/ 0 w 3507208"/>
              <a:gd name="connsiteY0" fmla="*/ 13447 h 6871447"/>
              <a:gd name="connsiteX1" fmla="*/ 3507208 w 3507208"/>
              <a:gd name="connsiteY1" fmla="*/ 0 h 6871447"/>
              <a:gd name="connsiteX2" fmla="*/ 3491286 w 3507208"/>
              <a:gd name="connsiteY2" fmla="*/ 3429000 h 6871447"/>
              <a:gd name="connsiteX3" fmla="*/ 3507208 w 3507208"/>
              <a:gd name="connsiteY3" fmla="*/ 6858000 h 6871447"/>
              <a:gd name="connsiteX4" fmla="*/ 26894 w 3507208"/>
              <a:gd name="connsiteY4" fmla="*/ 6871447 h 6871447"/>
              <a:gd name="connsiteX5" fmla="*/ 548855 w 3507208"/>
              <a:gd name="connsiteY5" fmla="*/ 3375212 h 6871447"/>
              <a:gd name="connsiteX6" fmla="*/ 0 w 3507208"/>
              <a:gd name="connsiteY6" fmla="*/ 13447 h 6871447"/>
              <a:gd name="connsiteX0" fmla="*/ 0 w 3501891"/>
              <a:gd name="connsiteY0" fmla="*/ 2814 h 6871447"/>
              <a:gd name="connsiteX1" fmla="*/ 3501891 w 3501891"/>
              <a:gd name="connsiteY1" fmla="*/ 0 h 6871447"/>
              <a:gd name="connsiteX2" fmla="*/ 3485969 w 3501891"/>
              <a:gd name="connsiteY2" fmla="*/ 3429000 h 6871447"/>
              <a:gd name="connsiteX3" fmla="*/ 3501891 w 3501891"/>
              <a:gd name="connsiteY3" fmla="*/ 6858000 h 6871447"/>
              <a:gd name="connsiteX4" fmla="*/ 21577 w 3501891"/>
              <a:gd name="connsiteY4" fmla="*/ 6871447 h 6871447"/>
              <a:gd name="connsiteX5" fmla="*/ 543538 w 3501891"/>
              <a:gd name="connsiteY5" fmla="*/ 3375212 h 6871447"/>
              <a:gd name="connsiteX6" fmla="*/ 0 w 3501891"/>
              <a:gd name="connsiteY6" fmla="*/ 2814 h 6871447"/>
              <a:gd name="connsiteX0" fmla="*/ 0 w 3501891"/>
              <a:gd name="connsiteY0" fmla="*/ 2814 h 6871447"/>
              <a:gd name="connsiteX1" fmla="*/ 3501891 w 3501891"/>
              <a:gd name="connsiteY1" fmla="*/ 0 h 6871447"/>
              <a:gd name="connsiteX2" fmla="*/ 3485969 w 3501891"/>
              <a:gd name="connsiteY2" fmla="*/ 3429000 h 6871447"/>
              <a:gd name="connsiteX3" fmla="*/ 3501891 w 3501891"/>
              <a:gd name="connsiteY3" fmla="*/ 6858000 h 6871447"/>
              <a:gd name="connsiteX4" fmla="*/ 21577 w 3501891"/>
              <a:gd name="connsiteY4" fmla="*/ 6871447 h 6871447"/>
              <a:gd name="connsiteX5" fmla="*/ 516957 w 3501891"/>
              <a:gd name="connsiteY5" fmla="*/ 3375212 h 6871447"/>
              <a:gd name="connsiteX6" fmla="*/ 0 w 3501891"/>
              <a:gd name="connsiteY6" fmla="*/ 2814 h 6871447"/>
              <a:gd name="connsiteX0" fmla="*/ 5004 w 3506895"/>
              <a:gd name="connsiteY0" fmla="*/ 2814 h 6860815"/>
              <a:gd name="connsiteX1" fmla="*/ 3506895 w 3506895"/>
              <a:gd name="connsiteY1" fmla="*/ 0 h 6860815"/>
              <a:gd name="connsiteX2" fmla="*/ 3490973 w 3506895"/>
              <a:gd name="connsiteY2" fmla="*/ 3429000 h 6860815"/>
              <a:gd name="connsiteX3" fmla="*/ 3506895 w 3506895"/>
              <a:gd name="connsiteY3" fmla="*/ 6858000 h 6860815"/>
              <a:gd name="connsiteX4" fmla="*/ 0 w 3506895"/>
              <a:gd name="connsiteY4" fmla="*/ 6860815 h 6860815"/>
              <a:gd name="connsiteX5" fmla="*/ 521961 w 3506895"/>
              <a:gd name="connsiteY5" fmla="*/ 3375212 h 6860815"/>
              <a:gd name="connsiteX6" fmla="*/ 5004 w 3506895"/>
              <a:gd name="connsiteY6" fmla="*/ 2814 h 6860815"/>
              <a:gd name="connsiteX0" fmla="*/ 5004 w 3513335"/>
              <a:gd name="connsiteY0" fmla="*/ 2814 h 6860815"/>
              <a:gd name="connsiteX1" fmla="*/ 3506895 w 3513335"/>
              <a:gd name="connsiteY1" fmla="*/ 0 h 6860815"/>
              <a:gd name="connsiteX2" fmla="*/ 3512238 w 3513335"/>
              <a:gd name="connsiteY2" fmla="*/ 3434317 h 6860815"/>
              <a:gd name="connsiteX3" fmla="*/ 3506895 w 3513335"/>
              <a:gd name="connsiteY3" fmla="*/ 6858000 h 6860815"/>
              <a:gd name="connsiteX4" fmla="*/ 0 w 3513335"/>
              <a:gd name="connsiteY4" fmla="*/ 6860815 h 6860815"/>
              <a:gd name="connsiteX5" fmla="*/ 521961 w 3513335"/>
              <a:gd name="connsiteY5" fmla="*/ 3375212 h 6860815"/>
              <a:gd name="connsiteX6" fmla="*/ 5004 w 3513335"/>
              <a:gd name="connsiteY6" fmla="*/ 2814 h 686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3335" h="6860815">
                <a:moveTo>
                  <a:pt x="5004" y="2814"/>
                </a:moveTo>
                <a:lnTo>
                  <a:pt x="3506895" y="0"/>
                </a:lnTo>
                <a:cubicBezTo>
                  <a:pt x="3501588" y="1143000"/>
                  <a:pt x="3517545" y="2291317"/>
                  <a:pt x="3512238" y="3434317"/>
                </a:cubicBezTo>
                <a:cubicBezTo>
                  <a:pt x="3517545" y="4577317"/>
                  <a:pt x="3501588" y="5715000"/>
                  <a:pt x="3506895" y="6858000"/>
                </a:cubicBezTo>
                <a:lnTo>
                  <a:pt x="0" y="6860815"/>
                </a:lnTo>
                <a:lnTo>
                  <a:pt x="521961" y="3375212"/>
                </a:lnTo>
                <a:lnTo>
                  <a:pt x="5004" y="2814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BEF487-7DB9-234B-8B4D-5612818EB48C}"/>
              </a:ext>
            </a:extLst>
          </p:cNvPr>
          <p:cNvSpPr txBox="1"/>
          <p:nvPr userDrawn="1"/>
        </p:nvSpPr>
        <p:spPr>
          <a:xfrm>
            <a:off x="678034" y="6208295"/>
            <a:ext cx="89514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Creating more places for people to thrive and be recognised as a sector leading landlord</a:t>
            </a:r>
            <a:endParaRPr lang="en-GB" sz="13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593622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3 [No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>
            <a:extLst>
              <a:ext uri="{FF2B5EF4-FFF2-40B4-BE49-F238E27FC236}">
                <a16:creationId xmlns:a16="http://schemas.microsoft.com/office/drawing/2014/main" id="{AE383CA3-9C8D-EB4A-87BE-5FCCDEC7DC46}"/>
              </a:ext>
            </a:extLst>
          </p:cNvPr>
          <p:cNvSpPr>
            <a:spLocks noChangeAspect="1"/>
          </p:cNvSpPr>
          <p:nvPr userDrawn="1"/>
        </p:nvSpPr>
        <p:spPr>
          <a:xfrm>
            <a:off x="-16042" y="-16042"/>
            <a:ext cx="10907585" cy="6890084"/>
          </a:xfrm>
          <a:custGeom>
            <a:avLst/>
            <a:gdLst>
              <a:gd name="connsiteX0" fmla="*/ 0 w 10634869"/>
              <a:gd name="connsiteY0" fmla="*/ 0 h 6858000"/>
              <a:gd name="connsiteX1" fmla="*/ 10110781 w 10634869"/>
              <a:gd name="connsiteY1" fmla="*/ 0 h 6858000"/>
              <a:gd name="connsiteX2" fmla="*/ 10634869 w 10634869"/>
              <a:gd name="connsiteY2" fmla="*/ 3429000 h 6858000"/>
              <a:gd name="connsiteX3" fmla="*/ 10110781 w 10634869"/>
              <a:gd name="connsiteY3" fmla="*/ 6858000 h 6858000"/>
              <a:gd name="connsiteX4" fmla="*/ 0 w 10634869"/>
              <a:gd name="connsiteY4" fmla="*/ 6858000 h 6858000"/>
              <a:gd name="connsiteX5" fmla="*/ 0 w 10634869"/>
              <a:gd name="connsiteY5" fmla="*/ 0 h 6858000"/>
              <a:gd name="connsiteX0" fmla="*/ 0 w 10907585"/>
              <a:gd name="connsiteY0" fmla="*/ 0 h 6874042"/>
              <a:gd name="connsiteX1" fmla="*/ 10383497 w 10907585"/>
              <a:gd name="connsiteY1" fmla="*/ 16042 h 6874042"/>
              <a:gd name="connsiteX2" fmla="*/ 10907585 w 10907585"/>
              <a:gd name="connsiteY2" fmla="*/ 3445042 h 6874042"/>
              <a:gd name="connsiteX3" fmla="*/ 10383497 w 10907585"/>
              <a:gd name="connsiteY3" fmla="*/ 6874042 h 6874042"/>
              <a:gd name="connsiteX4" fmla="*/ 272716 w 10907585"/>
              <a:gd name="connsiteY4" fmla="*/ 6874042 h 6874042"/>
              <a:gd name="connsiteX5" fmla="*/ 0 w 10907585"/>
              <a:gd name="connsiteY5" fmla="*/ 0 h 6874042"/>
              <a:gd name="connsiteX0" fmla="*/ 0 w 10907585"/>
              <a:gd name="connsiteY0" fmla="*/ 0 h 6890084"/>
              <a:gd name="connsiteX1" fmla="*/ 10383497 w 10907585"/>
              <a:gd name="connsiteY1" fmla="*/ 16042 h 6890084"/>
              <a:gd name="connsiteX2" fmla="*/ 10907585 w 10907585"/>
              <a:gd name="connsiteY2" fmla="*/ 3445042 h 6890084"/>
              <a:gd name="connsiteX3" fmla="*/ 10383497 w 10907585"/>
              <a:gd name="connsiteY3" fmla="*/ 6874042 h 6890084"/>
              <a:gd name="connsiteX4" fmla="*/ 32084 w 10907585"/>
              <a:gd name="connsiteY4" fmla="*/ 6890084 h 6890084"/>
              <a:gd name="connsiteX5" fmla="*/ 0 w 10907585"/>
              <a:gd name="connsiteY5" fmla="*/ 0 h 6890084"/>
              <a:gd name="connsiteX0" fmla="*/ 0 w 10907585"/>
              <a:gd name="connsiteY0" fmla="*/ 0 h 6890084"/>
              <a:gd name="connsiteX1" fmla="*/ 10383497 w 10907585"/>
              <a:gd name="connsiteY1" fmla="*/ 16042 h 6890084"/>
              <a:gd name="connsiteX2" fmla="*/ 10907585 w 10907585"/>
              <a:gd name="connsiteY2" fmla="*/ 3445042 h 6890084"/>
              <a:gd name="connsiteX3" fmla="*/ 10383497 w 10907585"/>
              <a:gd name="connsiteY3" fmla="*/ 6874042 h 6890084"/>
              <a:gd name="connsiteX4" fmla="*/ 15608 w 10907585"/>
              <a:gd name="connsiteY4" fmla="*/ 6890084 h 6890084"/>
              <a:gd name="connsiteX5" fmla="*/ 0 w 10907585"/>
              <a:gd name="connsiteY5" fmla="*/ 0 h 689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7585" h="6890084">
                <a:moveTo>
                  <a:pt x="0" y="0"/>
                </a:moveTo>
                <a:lnTo>
                  <a:pt x="10383497" y="16042"/>
                </a:lnTo>
                <a:lnTo>
                  <a:pt x="10907585" y="3445042"/>
                </a:lnTo>
                <a:lnTo>
                  <a:pt x="10383497" y="6874042"/>
                </a:lnTo>
                <a:lnTo>
                  <a:pt x="15608" y="6890084"/>
                </a:lnTo>
                <a:cubicBezTo>
                  <a:pt x="10405" y="4593389"/>
                  <a:pt x="5203" y="2296695"/>
                  <a:pt x="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090D4-933D-CA48-B2DC-95AF94066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4462" y="5820813"/>
            <a:ext cx="973363" cy="695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229588-B528-E846-86AE-5E841452B583}"/>
              </a:ext>
            </a:extLst>
          </p:cNvPr>
          <p:cNvSpPr txBox="1"/>
          <p:nvPr userDrawn="1"/>
        </p:nvSpPr>
        <p:spPr>
          <a:xfrm>
            <a:off x="678034" y="6208295"/>
            <a:ext cx="89514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Creating more places for people to thrive and be recognised as a sector leading landlord</a:t>
            </a:r>
            <a:endParaRPr lang="en-GB" sz="13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85898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6" r:id="rId2"/>
    <p:sldLayoutId id="2147483660" r:id="rId3"/>
    <p:sldLayoutId id="2147483662" r:id="rId4"/>
    <p:sldLayoutId id="2147483663" r:id="rId5"/>
    <p:sldLayoutId id="2147483664" r:id="rId6"/>
    <p:sldLayoutId id="2147483665" r:id="rId7"/>
  </p:sldLayoutIdLst>
  <p:transition spd="med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50" baseline="0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50" baseline="0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50" baseline="0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50" baseline="0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50" baseline="0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50" baseline="0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50" baseline="0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50" baseline="0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50" baseline="0">
          <a:ln>
            <a:noFill/>
          </a:ln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5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 Black"/>
        </a:defRPr>
      </a:lvl1pPr>
      <a:lvl2pPr marL="0" marR="0" indent="0" algn="l" defTabSz="914400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5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 Black"/>
        </a:defRPr>
      </a:lvl2pPr>
      <a:lvl3pPr marL="0" marR="0" indent="0" algn="l" defTabSz="914400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5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 Black"/>
        </a:defRPr>
      </a:lvl3pPr>
      <a:lvl4pPr marL="0" marR="0" indent="0" algn="l" defTabSz="914400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5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 Black"/>
        </a:defRPr>
      </a:lvl4pPr>
      <a:lvl5pPr marL="0" marR="0" indent="0" algn="l" defTabSz="914400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5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 Black"/>
        </a:defRPr>
      </a:lvl5pPr>
      <a:lvl6pPr marL="0" marR="0" indent="0" algn="l" defTabSz="914400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50" baseline="0">
          <a:ln>
            <a:noFill/>
          </a:ln>
          <a:solidFill>
            <a:srgbClr val="8EB73C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50" baseline="0">
          <a:ln>
            <a:noFill/>
          </a:ln>
          <a:solidFill>
            <a:srgbClr val="8EB73C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50" baseline="0">
          <a:ln>
            <a:noFill/>
          </a:ln>
          <a:solidFill>
            <a:srgbClr val="8EB73C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50" baseline="0">
          <a:ln>
            <a:noFill/>
          </a:ln>
          <a:solidFill>
            <a:srgbClr val="8EB73C"/>
          </a:solidFill>
          <a:uFillTx/>
          <a:latin typeface="Arial Black"/>
          <a:ea typeface="Arial Black"/>
          <a:cs typeface="Arial Black"/>
          <a:sym typeface="Arial Blac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6">
            <a:extLst>
              <a:ext uri="{FF2B5EF4-FFF2-40B4-BE49-F238E27FC236}">
                <a16:creationId xmlns:a16="http://schemas.microsoft.com/office/drawing/2014/main" id="{48182C9A-395D-9048-A9E2-6D62E2257FB6}"/>
              </a:ext>
            </a:extLst>
          </p:cNvPr>
          <p:cNvSpPr>
            <a:spLocks noChangeAspect="1"/>
          </p:cNvSpPr>
          <p:nvPr/>
        </p:nvSpPr>
        <p:spPr>
          <a:xfrm>
            <a:off x="-25399" y="1233288"/>
            <a:ext cx="7515190" cy="2483684"/>
          </a:xfrm>
          <a:custGeom>
            <a:avLst/>
            <a:gdLst>
              <a:gd name="connsiteX0" fmla="*/ 0 w 10634869"/>
              <a:gd name="connsiteY0" fmla="*/ 0 h 6858000"/>
              <a:gd name="connsiteX1" fmla="*/ 10110781 w 10634869"/>
              <a:gd name="connsiteY1" fmla="*/ 0 h 6858000"/>
              <a:gd name="connsiteX2" fmla="*/ 10634869 w 10634869"/>
              <a:gd name="connsiteY2" fmla="*/ 3429000 h 6858000"/>
              <a:gd name="connsiteX3" fmla="*/ 10110781 w 10634869"/>
              <a:gd name="connsiteY3" fmla="*/ 6858000 h 6858000"/>
              <a:gd name="connsiteX4" fmla="*/ 0 w 10634869"/>
              <a:gd name="connsiteY4" fmla="*/ 6858000 h 6858000"/>
              <a:gd name="connsiteX5" fmla="*/ 0 w 10634869"/>
              <a:gd name="connsiteY5" fmla="*/ 0 h 6858000"/>
              <a:gd name="connsiteX0" fmla="*/ 0 w 10907585"/>
              <a:gd name="connsiteY0" fmla="*/ 0 h 6874042"/>
              <a:gd name="connsiteX1" fmla="*/ 10383497 w 10907585"/>
              <a:gd name="connsiteY1" fmla="*/ 16042 h 6874042"/>
              <a:gd name="connsiteX2" fmla="*/ 10907585 w 10907585"/>
              <a:gd name="connsiteY2" fmla="*/ 3445042 h 6874042"/>
              <a:gd name="connsiteX3" fmla="*/ 10383497 w 10907585"/>
              <a:gd name="connsiteY3" fmla="*/ 6874042 h 6874042"/>
              <a:gd name="connsiteX4" fmla="*/ 272716 w 10907585"/>
              <a:gd name="connsiteY4" fmla="*/ 6874042 h 6874042"/>
              <a:gd name="connsiteX5" fmla="*/ 0 w 10907585"/>
              <a:gd name="connsiteY5" fmla="*/ 0 h 6874042"/>
              <a:gd name="connsiteX0" fmla="*/ 0 w 10907585"/>
              <a:gd name="connsiteY0" fmla="*/ 0 h 6890084"/>
              <a:gd name="connsiteX1" fmla="*/ 10383497 w 10907585"/>
              <a:gd name="connsiteY1" fmla="*/ 16042 h 6890084"/>
              <a:gd name="connsiteX2" fmla="*/ 10907585 w 10907585"/>
              <a:gd name="connsiteY2" fmla="*/ 3445042 h 6890084"/>
              <a:gd name="connsiteX3" fmla="*/ 10383497 w 10907585"/>
              <a:gd name="connsiteY3" fmla="*/ 6874042 h 6890084"/>
              <a:gd name="connsiteX4" fmla="*/ 32084 w 10907585"/>
              <a:gd name="connsiteY4" fmla="*/ 6890084 h 6890084"/>
              <a:gd name="connsiteX5" fmla="*/ 0 w 10907585"/>
              <a:gd name="connsiteY5" fmla="*/ 0 h 6890084"/>
              <a:gd name="connsiteX0" fmla="*/ 0 w 10907585"/>
              <a:gd name="connsiteY0" fmla="*/ 0 h 6890084"/>
              <a:gd name="connsiteX1" fmla="*/ 10383497 w 10907585"/>
              <a:gd name="connsiteY1" fmla="*/ 16042 h 6890084"/>
              <a:gd name="connsiteX2" fmla="*/ 10907585 w 10907585"/>
              <a:gd name="connsiteY2" fmla="*/ 3445042 h 6890084"/>
              <a:gd name="connsiteX3" fmla="*/ 10383497 w 10907585"/>
              <a:gd name="connsiteY3" fmla="*/ 6874042 h 6890084"/>
              <a:gd name="connsiteX4" fmla="*/ 15608 w 10907585"/>
              <a:gd name="connsiteY4" fmla="*/ 6890084 h 6890084"/>
              <a:gd name="connsiteX5" fmla="*/ 0 w 10907585"/>
              <a:gd name="connsiteY5" fmla="*/ 0 h 6890084"/>
              <a:gd name="connsiteX0" fmla="*/ 1620700 w 10891990"/>
              <a:gd name="connsiteY0" fmla="*/ 48126 h 6874042"/>
              <a:gd name="connsiteX1" fmla="*/ 10367902 w 10891990"/>
              <a:gd name="connsiteY1" fmla="*/ 0 h 6874042"/>
              <a:gd name="connsiteX2" fmla="*/ 10891990 w 10891990"/>
              <a:gd name="connsiteY2" fmla="*/ 3429000 h 6874042"/>
              <a:gd name="connsiteX3" fmla="*/ 10367902 w 10891990"/>
              <a:gd name="connsiteY3" fmla="*/ 6858000 h 6874042"/>
              <a:gd name="connsiteX4" fmla="*/ 13 w 10891990"/>
              <a:gd name="connsiteY4" fmla="*/ 6874042 h 6874042"/>
              <a:gd name="connsiteX5" fmla="*/ 1620700 w 10891990"/>
              <a:gd name="connsiteY5" fmla="*/ 48126 h 6874042"/>
              <a:gd name="connsiteX0" fmla="*/ 0 w 9271290"/>
              <a:gd name="connsiteY0" fmla="*/ 48126 h 6922168"/>
              <a:gd name="connsiteX1" fmla="*/ 8747202 w 9271290"/>
              <a:gd name="connsiteY1" fmla="*/ 0 h 6922168"/>
              <a:gd name="connsiteX2" fmla="*/ 9271290 w 9271290"/>
              <a:gd name="connsiteY2" fmla="*/ 3429000 h 6922168"/>
              <a:gd name="connsiteX3" fmla="*/ 8747202 w 9271290"/>
              <a:gd name="connsiteY3" fmla="*/ 6858000 h 6922168"/>
              <a:gd name="connsiteX4" fmla="*/ 15608 w 9271290"/>
              <a:gd name="connsiteY4" fmla="*/ 6922168 h 6922168"/>
              <a:gd name="connsiteX5" fmla="*/ 0 w 9271290"/>
              <a:gd name="connsiteY5" fmla="*/ 48126 h 6922168"/>
              <a:gd name="connsiteX0" fmla="*/ 12620 w 9256478"/>
              <a:gd name="connsiteY0" fmla="*/ 2406 h 6922168"/>
              <a:gd name="connsiteX1" fmla="*/ 8732390 w 9256478"/>
              <a:gd name="connsiteY1" fmla="*/ 0 h 6922168"/>
              <a:gd name="connsiteX2" fmla="*/ 9256478 w 9256478"/>
              <a:gd name="connsiteY2" fmla="*/ 3429000 h 6922168"/>
              <a:gd name="connsiteX3" fmla="*/ 8732390 w 9256478"/>
              <a:gd name="connsiteY3" fmla="*/ 6858000 h 6922168"/>
              <a:gd name="connsiteX4" fmla="*/ 796 w 9256478"/>
              <a:gd name="connsiteY4" fmla="*/ 6922168 h 6922168"/>
              <a:gd name="connsiteX5" fmla="*/ 12620 w 9256478"/>
              <a:gd name="connsiteY5" fmla="*/ 2406 h 6922168"/>
              <a:gd name="connsiteX0" fmla="*/ 3928 w 9247786"/>
              <a:gd name="connsiteY0" fmla="*/ 2406 h 6858000"/>
              <a:gd name="connsiteX1" fmla="*/ 8723698 w 9247786"/>
              <a:gd name="connsiteY1" fmla="*/ 0 h 6858000"/>
              <a:gd name="connsiteX2" fmla="*/ 9247786 w 9247786"/>
              <a:gd name="connsiteY2" fmla="*/ 3429000 h 6858000"/>
              <a:gd name="connsiteX3" fmla="*/ 8723698 w 9247786"/>
              <a:gd name="connsiteY3" fmla="*/ 6858000 h 6858000"/>
              <a:gd name="connsiteX4" fmla="*/ 1248 w 9247786"/>
              <a:gd name="connsiteY4" fmla="*/ 6849016 h 6858000"/>
              <a:gd name="connsiteX5" fmla="*/ 3928 w 9247786"/>
              <a:gd name="connsiteY5" fmla="*/ 2406 h 6858000"/>
              <a:gd name="connsiteX0" fmla="*/ 0 w 25839200"/>
              <a:gd name="connsiteY0" fmla="*/ 0 h 6918932"/>
              <a:gd name="connsiteX1" fmla="*/ 25315112 w 25839200"/>
              <a:gd name="connsiteY1" fmla="*/ 60932 h 6918932"/>
              <a:gd name="connsiteX2" fmla="*/ 25839200 w 25839200"/>
              <a:gd name="connsiteY2" fmla="*/ 3489932 h 6918932"/>
              <a:gd name="connsiteX3" fmla="*/ 25315112 w 25839200"/>
              <a:gd name="connsiteY3" fmla="*/ 6918932 h 6918932"/>
              <a:gd name="connsiteX4" fmla="*/ 16592662 w 25839200"/>
              <a:gd name="connsiteY4" fmla="*/ 6909948 h 6918932"/>
              <a:gd name="connsiteX5" fmla="*/ 0 w 25839200"/>
              <a:gd name="connsiteY5" fmla="*/ 0 h 6918932"/>
              <a:gd name="connsiteX0" fmla="*/ 636119 w 26475319"/>
              <a:gd name="connsiteY0" fmla="*/ 0 h 6918932"/>
              <a:gd name="connsiteX1" fmla="*/ 25951231 w 26475319"/>
              <a:gd name="connsiteY1" fmla="*/ 60932 h 6918932"/>
              <a:gd name="connsiteX2" fmla="*/ 26475319 w 26475319"/>
              <a:gd name="connsiteY2" fmla="*/ 3489932 h 6918932"/>
              <a:gd name="connsiteX3" fmla="*/ 25951231 w 26475319"/>
              <a:gd name="connsiteY3" fmla="*/ 6918932 h 6918932"/>
              <a:gd name="connsiteX4" fmla="*/ 31 w 26475319"/>
              <a:gd name="connsiteY4" fmla="*/ 6909950 h 6918932"/>
              <a:gd name="connsiteX5" fmla="*/ 636119 w 26475319"/>
              <a:gd name="connsiteY5" fmla="*/ 0 h 6918932"/>
              <a:gd name="connsiteX0" fmla="*/ 3923 w 26476538"/>
              <a:gd name="connsiteY0" fmla="*/ 0 h 6918932"/>
              <a:gd name="connsiteX1" fmla="*/ 25952450 w 26476538"/>
              <a:gd name="connsiteY1" fmla="*/ 60932 h 6918932"/>
              <a:gd name="connsiteX2" fmla="*/ 26476538 w 26476538"/>
              <a:gd name="connsiteY2" fmla="*/ 3489932 h 6918932"/>
              <a:gd name="connsiteX3" fmla="*/ 25952450 w 26476538"/>
              <a:gd name="connsiteY3" fmla="*/ 6918932 h 6918932"/>
              <a:gd name="connsiteX4" fmla="*/ 1250 w 26476538"/>
              <a:gd name="connsiteY4" fmla="*/ 6909950 h 6918932"/>
              <a:gd name="connsiteX5" fmla="*/ 3923 w 26476538"/>
              <a:gd name="connsiteY5" fmla="*/ 0 h 6918932"/>
              <a:gd name="connsiteX0" fmla="*/ 3947912 w 26475295"/>
              <a:gd name="connsiteY0" fmla="*/ 0 h 6874604"/>
              <a:gd name="connsiteX1" fmla="*/ 25951207 w 26475295"/>
              <a:gd name="connsiteY1" fmla="*/ 16604 h 6874604"/>
              <a:gd name="connsiteX2" fmla="*/ 26475295 w 26475295"/>
              <a:gd name="connsiteY2" fmla="*/ 3445604 h 6874604"/>
              <a:gd name="connsiteX3" fmla="*/ 25951207 w 26475295"/>
              <a:gd name="connsiteY3" fmla="*/ 6874604 h 6874604"/>
              <a:gd name="connsiteX4" fmla="*/ 7 w 26475295"/>
              <a:gd name="connsiteY4" fmla="*/ 6865622 h 6874604"/>
              <a:gd name="connsiteX5" fmla="*/ 3947912 w 26475295"/>
              <a:gd name="connsiteY5" fmla="*/ 0 h 6874604"/>
              <a:gd name="connsiteX0" fmla="*/ 47337 w 22574720"/>
              <a:gd name="connsiteY0" fmla="*/ 0 h 6909952"/>
              <a:gd name="connsiteX1" fmla="*/ 22050632 w 22574720"/>
              <a:gd name="connsiteY1" fmla="*/ 16604 h 6909952"/>
              <a:gd name="connsiteX2" fmla="*/ 22574720 w 22574720"/>
              <a:gd name="connsiteY2" fmla="*/ 3445604 h 6909952"/>
              <a:gd name="connsiteX3" fmla="*/ 22050632 w 22574720"/>
              <a:gd name="connsiteY3" fmla="*/ 6874604 h 6909952"/>
              <a:gd name="connsiteX4" fmla="*/ 335 w 22574720"/>
              <a:gd name="connsiteY4" fmla="*/ 6909952 h 6909952"/>
              <a:gd name="connsiteX5" fmla="*/ 47337 w 22574720"/>
              <a:gd name="connsiteY5" fmla="*/ 0 h 690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4720" h="6909952">
                <a:moveTo>
                  <a:pt x="47337" y="0"/>
                </a:moveTo>
                <a:lnTo>
                  <a:pt x="22050632" y="16604"/>
                </a:lnTo>
                <a:lnTo>
                  <a:pt x="22574720" y="3445604"/>
                </a:lnTo>
                <a:lnTo>
                  <a:pt x="22050632" y="6874604"/>
                </a:lnTo>
                <a:lnTo>
                  <a:pt x="335" y="6909952"/>
                </a:lnTo>
                <a:cubicBezTo>
                  <a:pt x="-4868" y="4613257"/>
                  <a:pt x="52540" y="2296695"/>
                  <a:pt x="47337" y="0"/>
                </a:cubicBezTo>
                <a:close/>
              </a:path>
            </a:pathLst>
          </a:custGeom>
          <a:solidFill>
            <a:srgbClr val="74B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entagon 6">
            <a:extLst>
              <a:ext uri="{FF2B5EF4-FFF2-40B4-BE49-F238E27FC236}">
                <a16:creationId xmlns:a16="http://schemas.microsoft.com/office/drawing/2014/main" id="{900CF39D-8A93-3641-A0E7-4B32A3001055}"/>
              </a:ext>
            </a:extLst>
          </p:cNvPr>
          <p:cNvSpPr>
            <a:spLocks noChangeAspect="1"/>
          </p:cNvSpPr>
          <p:nvPr/>
        </p:nvSpPr>
        <p:spPr>
          <a:xfrm>
            <a:off x="-25400" y="3606311"/>
            <a:ext cx="5038073" cy="984012"/>
          </a:xfrm>
          <a:custGeom>
            <a:avLst/>
            <a:gdLst>
              <a:gd name="connsiteX0" fmla="*/ 0 w 10634869"/>
              <a:gd name="connsiteY0" fmla="*/ 0 h 6858000"/>
              <a:gd name="connsiteX1" fmla="*/ 10110781 w 10634869"/>
              <a:gd name="connsiteY1" fmla="*/ 0 h 6858000"/>
              <a:gd name="connsiteX2" fmla="*/ 10634869 w 10634869"/>
              <a:gd name="connsiteY2" fmla="*/ 3429000 h 6858000"/>
              <a:gd name="connsiteX3" fmla="*/ 10110781 w 10634869"/>
              <a:gd name="connsiteY3" fmla="*/ 6858000 h 6858000"/>
              <a:gd name="connsiteX4" fmla="*/ 0 w 10634869"/>
              <a:gd name="connsiteY4" fmla="*/ 6858000 h 6858000"/>
              <a:gd name="connsiteX5" fmla="*/ 0 w 10634869"/>
              <a:gd name="connsiteY5" fmla="*/ 0 h 6858000"/>
              <a:gd name="connsiteX0" fmla="*/ 0 w 10907585"/>
              <a:gd name="connsiteY0" fmla="*/ 0 h 6874042"/>
              <a:gd name="connsiteX1" fmla="*/ 10383497 w 10907585"/>
              <a:gd name="connsiteY1" fmla="*/ 16042 h 6874042"/>
              <a:gd name="connsiteX2" fmla="*/ 10907585 w 10907585"/>
              <a:gd name="connsiteY2" fmla="*/ 3445042 h 6874042"/>
              <a:gd name="connsiteX3" fmla="*/ 10383497 w 10907585"/>
              <a:gd name="connsiteY3" fmla="*/ 6874042 h 6874042"/>
              <a:gd name="connsiteX4" fmla="*/ 272716 w 10907585"/>
              <a:gd name="connsiteY4" fmla="*/ 6874042 h 6874042"/>
              <a:gd name="connsiteX5" fmla="*/ 0 w 10907585"/>
              <a:gd name="connsiteY5" fmla="*/ 0 h 6874042"/>
              <a:gd name="connsiteX0" fmla="*/ 0 w 10907585"/>
              <a:gd name="connsiteY0" fmla="*/ 0 h 6890084"/>
              <a:gd name="connsiteX1" fmla="*/ 10383497 w 10907585"/>
              <a:gd name="connsiteY1" fmla="*/ 16042 h 6890084"/>
              <a:gd name="connsiteX2" fmla="*/ 10907585 w 10907585"/>
              <a:gd name="connsiteY2" fmla="*/ 3445042 h 6890084"/>
              <a:gd name="connsiteX3" fmla="*/ 10383497 w 10907585"/>
              <a:gd name="connsiteY3" fmla="*/ 6874042 h 6890084"/>
              <a:gd name="connsiteX4" fmla="*/ 32084 w 10907585"/>
              <a:gd name="connsiteY4" fmla="*/ 6890084 h 6890084"/>
              <a:gd name="connsiteX5" fmla="*/ 0 w 10907585"/>
              <a:gd name="connsiteY5" fmla="*/ 0 h 6890084"/>
              <a:gd name="connsiteX0" fmla="*/ 0 w 10907585"/>
              <a:gd name="connsiteY0" fmla="*/ 0 h 6890084"/>
              <a:gd name="connsiteX1" fmla="*/ 10383497 w 10907585"/>
              <a:gd name="connsiteY1" fmla="*/ 16042 h 6890084"/>
              <a:gd name="connsiteX2" fmla="*/ 10907585 w 10907585"/>
              <a:gd name="connsiteY2" fmla="*/ 3445042 h 6890084"/>
              <a:gd name="connsiteX3" fmla="*/ 10383497 w 10907585"/>
              <a:gd name="connsiteY3" fmla="*/ 6874042 h 6890084"/>
              <a:gd name="connsiteX4" fmla="*/ 15608 w 10907585"/>
              <a:gd name="connsiteY4" fmla="*/ 6890084 h 6890084"/>
              <a:gd name="connsiteX5" fmla="*/ 0 w 10907585"/>
              <a:gd name="connsiteY5" fmla="*/ 0 h 6890084"/>
              <a:gd name="connsiteX0" fmla="*/ 1620700 w 10891990"/>
              <a:gd name="connsiteY0" fmla="*/ 48126 h 6874042"/>
              <a:gd name="connsiteX1" fmla="*/ 10367902 w 10891990"/>
              <a:gd name="connsiteY1" fmla="*/ 0 h 6874042"/>
              <a:gd name="connsiteX2" fmla="*/ 10891990 w 10891990"/>
              <a:gd name="connsiteY2" fmla="*/ 3429000 h 6874042"/>
              <a:gd name="connsiteX3" fmla="*/ 10367902 w 10891990"/>
              <a:gd name="connsiteY3" fmla="*/ 6858000 h 6874042"/>
              <a:gd name="connsiteX4" fmla="*/ 13 w 10891990"/>
              <a:gd name="connsiteY4" fmla="*/ 6874042 h 6874042"/>
              <a:gd name="connsiteX5" fmla="*/ 1620700 w 10891990"/>
              <a:gd name="connsiteY5" fmla="*/ 48126 h 6874042"/>
              <a:gd name="connsiteX0" fmla="*/ 0 w 9271290"/>
              <a:gd name="connsiteY0" fmla="*/ 48126 h 6922168"/>
              <a:gd name="connsiteX1" fmla="*/ 8747202 w 9271290"/>
              <a:gd name="connsiteY1" fmla="*/ 0 h 6922168"/>
              <a:gd name="connsiteX2" fmla="*/ 9271290 w 9271290"/>
              <a:gd name="connsiteY2" fmla="*/ 3429000 h 6922168"/>
              <a:gd name="connsiteX3" fmla="*/ 8747202 w 9271290"/>
              <a:gd name="connsiteY3" fmla="*/ 6858000 h 6922168"/>
              <a:gd name="connsiteX4" fmla="*/ 15608 w 9271290"/>
              <a:gd name="connsiteY4" fmla="*/ 6922168 h 6922168"/>
              <a:gd name="connsiteX5" fmla="*/ 0 w 9271290"/>
              <a:gd name="connsiteY5" fmla="*/ 48126 h 6922168"/>
              <a:gd name="connsiteX0" fmla="*/ 12620 w 9256478"/>
              <a:gd name="connsiteY0" fmla="*/ 2406 h 6922168"/>
              <a:gd name="connsiteX1" fmla="*/ 8732390 w 9256478"/>
              <a:gd name="connsiteY1" fmla="*/ 0 h 6922168"/>
              <a:gd name="connsiteX2" fmla="*/ 9256478 w 9256478"/>
              <a:gd name="connsiteY2" fmla="*/ 3429000 h 6922168"/>
              <a:gd name="connsiteX3" fmla="*/ 8732390 w 9256478"/>
              <a:gd name="connsiteY3" fmla="*/ 6858000 h 6922168"/>
              <a:gd name="connsiteX4" fmla="*/ 796 w 9256478"/>
              <a:gd name="connsiteY4" fmla="*/ 6922168 h 6922168"/>
              <a:gd name="connsiteX5" fmla="*/ 12620 w 9256478"/>
              <a:gd name="connsiteY5" fmla="*/ 2406 h 6922168"/>
              <a:gd name="connsiteX0" fmla="*/ 3928 w 9247786"/>
              <a:gd name="connsiteY0" fmla="*/ 2406 h 6858000"/>
              <a:gd name="connsiteX1" fmla="*/ 8723698 w 9247786"/>
              <a:gd name="connsiteY1" fmla="*/ 0 h 6858000"/>
              <a:gd name="connsiteX2" fmla="*/ 9247786 w 9247786"/>
              <a:gd name="connsiteY2" fmla="*/ 3429000 h 6858000"/>
              <a:gd name="connsiteX3" fmla="*/ 8723698 w 9247786"/>
              <a:gd name="connsiteY3" fmla="*/ 6858000 h 6858000"/>
              <a:gd name="connsiteX4" fmla="*/ 1248 w 9247786"/>
              <a:gd name="connsiteY4" fmla="*/ 6849016 h 6858000"/>
              <a:gd name="connsiteX5" fmla="*/ 3928 w 9247786"/>
              <a:gd name="connsiteY5" fmla="*/ 2406 h 6858000"/>
              <a:gd name="connsiteX0" fmla="*/ 0 w 25839200"/>
              <a:gd name="connsiteY0" fmla="*/ 0 h 6918932"/>
              <a:gd name="connsiteX1" fmla="*/ 25315112 w 25839200"/>
              <a:gd name="connsiteY1" fmla="*/ 60932 h 6918932"/>
              <a:gd name="connsiteX2" fmla="*/ 25839200 w 25839200"/>
              <a:gd name="connsiteY2" fmla="*/ 3489932 h 6918932"/>
              <a:gd name="connsiteX3" fmla="*/ 25315112 w 25839200"/>
              <a:gd name="connsiteY3" fmla="*/ 6918932 h 6918932"/>
              <a:gd name="connsiteX4" fmla="*/ 16592662 w 25839200"/>
              <a:gd name="connsiteY4" fmla="*/ 6909948 h 6918932"/>
              <a:gd name="connsiteX5" fmla="*/ 0 w 25839200"/>
              <a:gd name="connsiteY5" fmla="*/ 0 h 6918932"/>
              <a:gd name="connsiteX0" fmla="*/ 636119 w 26475319"/>
              <a:gd name="connsiteY0" fmla="*/ 0 h 6918932"/>
              <a:gd name="connsiteX1" fmla="*/ 25951231 w 26475319"/>
              <a:gd name="connsiteY1" fmla="*/ 60932 h 6918932"/>
              <a:gd name="connsiteX2" fmla="*/ 26475319 w 26475319"/>
              <a:gd name="connsiteY2" fmla="*/ 3489932 h 6918932"/>
              <a:gd name="connsiteX3" fmla="*/ 25951231 w 26475319"/>
              <a:gd name="connsiteY3" fmla="*/ 6918932 h 6918932"/>
              <a:gd name="connsiteX4" fmla="*/ 31 w 26475319"/>
              <a:gd name="connsiteY4" fmla="*/ 6909950 h 6918932"/>
              <a:gd name="connsiteX5" fmla="*/ 636119 w 26475319"/>
              <a:gd name="connsiteY5" fmla="*/ 0 h 6918932"/>
              <a:gd name="connsiteX0" fmla="*/ 3923 w 26476538"/>
              <a:gd name="connsiteY0" fmla="*/ 0 h 6918932"/>
              <a:gd name="connsiteX1" fmla="*/ 25952450 w 26476538"/>
              <a:gd name="connsiteY1" fmla="*/ 60932 h 6918932"/>
              <a:gd name="connsiteX2" fmla="*/ 26476538 w 26476538"/>
              <a:gd name="connsiteY2" fmla="*/ 3489932 h 6918932"/>
              <a:gd name="connsiteX3" fmla="*/ 25952450 w 26476538"/>
              <a:gd name="connsiteY3" fmla="*/ 6918932 h 6918932"/>
              <a:gd name="connsiteX4" fmla="*/ 1250 w 26476538"/>
              <a:gd name="connsiteY4" fmla="*/ 6909950 h 6918932"/>
              <a:gd name="connsiteX5" fmla="*/ 3923 w 26476538"/>
              <a:gd name="connsiteY5" fmla="*/ 0 h 6918932"/>
              <a:gd name="connsiteX0" fmla="*/ 0 w 36056257"/>
              <a:gd name="connsiteY0" fmla="*/ 0 h 6918932"/>
              <a:gd name="connsiteX1" fmla="*/ 35532169 w 36056257"/>
              <a:gd name="connsiteY1" fmla="*/ 60932 h 6918932"/>
              <a:gd name="connsiteX2" fmla="*/ 36056257 w 36056257"/>
              <a:gd name="connsiteY2" fmla="*/ 3489932 h 6918932"/>
              <a:gd name="connsiteX3" fmla="*/ 35532169 w 36056257"/>
              <a:gd name="connsiteY3" fmla="*/ 6918932 h 6918932"/>
              <a:gd name="connsiteX4" fmla="*/ 9580969 w 36056257"/>
              <a:gd name="connsiteY4" fmla="*/ 6909950 h 6918932"/>
              <a:gd name="connsiteX5" fmla="*/ 0 w 36056257"/>
              <a:gd name="connsiteY5" fmla="*/ 0 h 6918932"/>
              <a:gd name="connsiteX0" fmla="*/ 25180 w 36081437"/>
              <a:gd name="connsiteY0" fmla="*/ 0 h 6918932"/>
              <a:gd name="connsiteX1" fmla="*/ 35557349 w 36081437"/>
              <a:gd name="connsiteY1" fmla="*/ 60932 h 6918932"/>
              <a:gd name="connsiteX2" fmla="*/ 36081437 w 36081437"/>
              <a:gd name="connsiteY2" fmla="*/ 3489932 h 6918932"/>
              <a:gd name="connsiteX3" fmla="*/ 35557349 w 36081437"/>
              <a:gd name="connsiteY3" fmla="*/ 6918932 h 6918932"/>
              <a:gd name="connsiteX4" fmla="*/ 528 w 36081437"/>
              <a:gd name="connsiteY4" fmla="*/ 6909952 h 6918932"/>
              <a:gd name="connsiteX5" fmla="*/ 25180 w 36081437"/>
              <a:gd name="connsiteY5" fmla="*/ 0 h 6918932"/>
              <a:gd name="connsiteX0" fmla="*/ 25180 w 36370627"/>
              <a:gd name="connsiteY0" fmla="*/ 0 h 6918932"/>
              <a:gd name="connsiteX1" fmla="*/ 35557349 w 36370627"/>
              <a:gd name="connsiteY1" fmla="*/ 60932 h 6918932"/>
              <a:gd name="connsiteX2" fmla="*/ 36370627 w 36370627"/>
              <a:gd name="connsiteY2" fmla="*/ 3564421 h 6918932"/>
              <a:gd name="connsiteX3" fmla="*/ 35557349 w 36370627"/>
              <a:gd name="connsiteY3" fmla="*/ 6918932 h 6918932"/>
              <a:gd name="connsiteX4" fmla="*/ 528 w 36370627"/>
              <a:gd name="connsiteY4" fmla="*/ 6909952 h 6918932"/>
              <a:gd name="connsiteX5" fmla="*/ 25180 w 36370627"/>
              <a:gd name="connsiteY5" fmla="*/ 0 h 6918932"/>
              <a:gd name="connsiteX0" fmla="*/ 25180 w 36133582"/>
              <a:gd name="connsiteY0" fmla="*/ 0 h 6918932"/>
              <a:gd name="connsiteX1" fmla="*/ 35557349 w 36133582"/>
              <a:gd name="connsiteY1" fmla="*/ 60932 h 6918932"/>
              <a:gd name="connsiteX2" fmla="*/ 36133582 w 36133582"/>
              <a:gd name="connsiteY2" fmla="*/ 3564423 h 6918932"/>
              <a:gd name="connsiteX3" fmla="*/ 35557349 w 36133582"/>
              <a:gd name="connsiteY3" fmla="*/ 6918932 h 6918932"/>
              <a:gd name="connsiteX4" fmla="*/ 528 w 36133582"/>
              <a:gd name="connsiteY4" fmla="*/ 6909952 h 6918932"/>
              <a:gd name="connsiteX5" fmla="*/ 25180 w 36133582"/>
              <a:gd name="connsiteY5" fmla="*/ 0 h 691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33582" h="6918932">
                <a:moveTo>
                  <a:pt x="25180" y="0"/>
                </a:moveTo>
                <a:lnTo>
                  <a:pt x="35557349" y="60932"/>
                </a:lnTo>
                <a:lnTo>
                  <a:pt x="36133582" y="3564423"/>
                </a:lnTo>
                <a:lnTo>
                  <a:pt x="35557349" y="6918932"/>
                </a:lnTo>
                <a:lnTo>
                  <a:pt x="528" y="6909952"/>
                </a:lnTo>
                <a:cubicBezTo>
                  <a:pt x="-4675" y="4613257"/>
                  <a:pt x="30383" y="2296695"/>
                  <a:pt x="251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2603AE-E8F1-A547-9A47-749967F38061}"/>
              </a:ext>
            </a:extLst>
          </p:cNvPr>
          <p:cNvSpPr txBox="1"/>
          <p:nvPr/>
        </p:nvSpPr>
        <p:spPr>
          <a:xfrm>
            <a:off x="681946" y="3777341"/>
            <a:ext cx="4181455" cy="691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solidFill>
                  <a:srgbClr val="18072F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Customer Engagement Team</a:t>
            </a:r>
          </a:p>
          <a:p>
            <a:pPr>
              <a:lnSpc>
                <a:spcPts val="2400"/>
              </a:lnSpc>
            </a:pPr>
            <a:r>
              <a:rPr lang="en-US" b="1" dirty="0">
                <a:solidFill>
                  <a:srgbClr val="74B943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January 2021</a:t>
            </a:r>
          </a:p>
        </p:txBody>
      </p:sp>
      <p:sp>
        <p:nvSpPr>
          <p:cNvPr id="9" name="WORKING BETTER">
            <a:extLst>
              <a:ext uri="{FF2B5EF4-FFF2-40B4-BE49-F238E27FC236}">
                <a16:creationId xmlns:a16="http://schemas.microsoft.com/office/drawing/2014/main" id="{56F1487E-0298-1F4E-B8FF-66093A25923C}"/>
              </a:ext>
            </a:extLst>
          </p:cNvPr>
          <p:cNvSpPr txBox="1"/>
          <p:nvPr/>
        </p:nvSpPr>
        <p:spPr>
          <a:xfrm>
            <a:off x="681947" y="1583731"/>
            <a:ext cx="6807844" cy="1357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70000"/>
              </a:lnSpc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Scrutiny</a:t>
            </a:r>
            <a:br>
              <a:rPr lang="en-GB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5400" b="1" dirty="0">
                <a:solidFill>
                  <a:srgbClr val="1A06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GDPR</a:t>
            </a:r>
            <a:endParaRPr lang="en-GB" sz="6000" b="1" dirty="0">
              <a:solidFill>
                <a:srgbClr val="1A06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B82F8CA4-18AF-D143-BCB9-C13347E423A3}"/>
              </a:ext>
            </a:extLst>
          </p:cNvPr>
          <p:cNvSpPr txBox="1"/>
          <p:nvPr/>
        </p:nvSpPr>
        <p:spPr>
          <a:xfrm>
            <a:off x="685800" y="493850"/>
            <a:ext cx="10492740" cy="57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cap="all" dirty="0">
                <a:solidFill>
                  <a:srgbClr val="1B0737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Customer Scrutiny &amp; GDPR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93AFA7-6F99-1140-BDE1-75BC9BB64C5C}"/>
              </a:ext>
            </a:extLst>
          </p:cNvPr>
          <p:cNvSpPr/>
          <p:nvPr/>
        </p:nvSpPr>
        <p:spPr>
          <a:xfrm>
            <a:off x="682752" y="96461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5BB00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Background</a:t>
            </a:r>
            <a:endParaRPr lang="en-US" sz="4000" b="1" dirty="0">
              <a:solidFill>
                <a:srgbClr val="65BB00"/>
              </a:solidFill>
              <a:latin typeface="Calibri" panose="020F0502020204030204" pitchFamily="34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579882-DDD7-4505-A021-63EC47226F20}"/>
              </a:ext>
            </a:extLst>
          </p:cNvPr>
          <p:cNvSpPr txBox="1">
            <a:spLocks/>
          </p:cNvSpPr>
          <p:nvPr/>
        </p:nvSpPr>
        <p:spPr>
          <a:xfrm>
            <a:off x="685800" y="1544324"/>
            <a:ext cx="9882739" cy="430922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rgbClr val="8EB73C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rgbClr val="8EB73C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rgbClr val="8EB73C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rgbClr val="8EB73C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</a:pPr>
            <a:r>
              <a:rPr lang="en-GB" sz="1600" b="1" u="sng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  <a:p>
            <a:pPr marL="285750" indent="-28575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Due to Covid 19 measures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Customer Scrutiny Inspectors (CSI) were unable to speak to YHG residents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face to face in a physical environment. </a:t>
            </a:r>
          </a:p>
          <a:p>
            <a:pPr marL="285750" indent="-28575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YHG put further internal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controls in place restricting non-essential meetings from taking place in offices 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across the business. Restriction grew tighter over the following months as tiers and the National lockdown was introduced</a:t>
            </a:r>
          </a:p>
          <a:p>
            <a:pPr marL="285750" indent="-28575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 offices closed,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CSI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had no access to YHG’s customer data, resources 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 direct support.</a:t>
            </a:r>
          </a:p>
          <a:p>
            <a:pPr marL="285750" indent="-28575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CSI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were therefore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unable to gather evidence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necessary to undertake a customer scrutiny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through traditional and established means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indent="-28575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spc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00"/>
              </a:spcBef>
            </a:pPr>
            <a:r>
              <a:rPr lang="en-GB" sz="1600" b="1" u="sng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Our Options</a:t>
            </a:r>
          </a:p>
          <a:p>
            <a:pPr marL="285750" indent="-285750" hangingPunct="1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û"/>
            </a:pP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Wait until restrictions are lifted 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allow either 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CSI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undertake evidence gathering as has been done previously. </a:t>
            </a:r>
          </a:p>
          <a:p>
            <a:pPr marL="285750" indent="-285750" hangingPunct="1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û"/>
            </a:pP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Undertake a scrutiny based around digital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engagement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such as via survey monkey to gather customer views. </a:t>
            </a:r>
          </a:p>
          <a:p>
            <a:pPr marL="285750" indent="-285750" hangingPunct="1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û"/>
            </a:pP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Conduct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internal reviews of policy and procedures or self-appraisals 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previous reviews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keep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CSI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active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indent="-285750" hangingPunct="1">
              <a:lnSpc>
                <a:spcPct val="100000"/>
              </a:lnSpc>
              <a:spcBef>
                <a:spcPts val="600"/>
              </a:spcBef>
              <a:buClr>
                <a:srgbClr val="65BB00"/>
              </a:buClr>
              <a:buFont typeface="Wingdings" panose="05000000000000000000" pitchFamily="2" charset="2"/>
              <a:buChar char="ü"/>
            </a:pP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Empower and support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CSI to safely and securely gather evidence from their own homes.</a:t>
            </a:r>
            <a:endParaRPr lang="en-GB" sz="1400" b="1" spc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spc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00"/>
              </a:spcBef>
            </a:pPr>
            <a:endParaRPr lang="en-GB" sz="1400" b="1" spc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0070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B82F8CA4-18AF-D143-BCB9-C13347E423A3}"/>
              </a:ext>
            </a:extLst>
          </p:cNvPr>
          <p:cNvSpPr txBox="1"/>
          <p:nvPr/>
        </p:nvSpPr>
        <p:spPr>
          <a:xfrm>
            <a:off x="685800" y="493850"/>
            <a:ext cx="10492740" cy="57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cap="all" dirty="0">
                <a:solidFill>
                  <a:srgbClr val="1B0737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Customer Scrutiny &amp; GDPR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93AFA7-6F99-1140-BDE1-75BC9BB64C5C}"/>
              </a:ext>
            </a:extLst>
          </p:cNvPr>
          <p:cNvSpPr/>
          <p:nvPr/>
        </p:nvSpPr>
        <p:spPr>
          <a:xfrm>
            <a:off x="682752" y="96461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5BB00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What we did</a:t>
            </a:r>
            <a:endParaRPr lang="en-US" sz="4000" b="1" dirty="0">
              <a:solidFill>
                <a:srgbClr val="65BB00"/>
              </a:solidFill>
              <a:latin typeface="Calibri" panose="020F0502020204030204" pitchFamily="34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9C19D5-A508-4394-AD91-80FE2EE5DED4}"/>
              </a:ext>
            </a:extLst>
          </p:cNvPr>
          <p:cNvSpPr/>
          <p:nvPr/>
        </p:nvSpPr>
        <p:spPr>
          <a:xfrm>
            <a:off x="702598" y="1532969"/>
            <a:ext cx="6803120" cy="5082984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6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B7B6E5-06A6-4944-A86B-0AE19B990129}"/>
              </a:ext>
            </a:extLst>
          </p:cNvPr>
          <p:cNvSpPr/>
          <p:nvPr/>
        </p:nvSpPr>
        <p:spPr>
          <a:xfrm>
            <a:off x="9685107" y="913092"/>
            <a:ext cx="1708220" cy="2111308"/>
          </a:xfrm>
          <a:prstGeom prst="rect">
            <a:avLst/>
          </a:prstGeom>
          <a:solidFill>
            <a:srgbClr val="1A0631"/>
          </a:solidFill>
          <a:ln w="25400" cap="flat">
            <a:solidFill>
              <a:srgbClr val="1A063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AD76DD-F854-4262-9D88-00BAEDD7BFB0}"/>
              </a:ext>
            </a:extLst>
          </p:cNvPr>
          <p:cNvSpPr/>
          <p:nvPr/>
        </p:nvSpPr>
        <p:spPr>
          <a:xfrm rot="329029">
            <a:off x="10046450" y="3385333"/>
            <a:ext cx="1708220" cy="2111308"/>
          </a:xfrm>
          <a:prstGeom prst="rect">
            <a:avLst/>
          </a:prstGeom>
          <a:solidFill>
            <a:srgbClr val="EA2B5F"/>
          </a:solidFill>
          <a:ln w="25400" cap="flat">
            <a:solidFill>
              <a:srgbClr val="1A063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093CA-4F93-427E-8DDE-53D0DE8D6134}"/>
              </a:ext>
            </a:extLst>
          </p:cNvPr>
          <p:cNvSpPr/>
          <p:nvPr/>
        </p:nvSpPr>
        <p:spPr>
          <a:xfrm rot="21345930">
            <a:off x="8847939" y="3700149"/>
            <a:ext cx="1708220" cy="2111308"/>
          </a:xfrm>
          <a:prstGeom prst="rect">
            <a:avLst/>
          </a:prstGeom>
          <a:solidFill>
            <a:srgbClr val="65BB00"/>
          </a:solidFill>
          <a:ln w="25400" cap="flat">
            <a:solidFill>
              <a:srgbClr val="1A063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C24F57-D287-4829-A7E0-6D415BADAE64}"/>
              </a:ext>
            </a:extLst>
          </p:cNvPr>
          <p:cNvSpPr/>
          <p:nvPr/>
        </p:nvSpPr>
        <p:spPr>
          <a:xfrm rot="480221">
            <a:off x="8461819" y="3298776"/>
            <a:ext cx="1708220" cy="2111308"/>
          </a:xfrm>
          <a:prstGeom prst="rect">
            <a:avLst/>
          </a:prstGeom>
          <a:solidFill>
            <a:srgbClr val="FFC000"/>
          </a:solidFill>
          <a:ln w="25400" cap="flat">
            <a:solidFill>
              <a:srgbClr val="1A063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AB2E9-17EC-4F27-AA8A-6EA80206566D}"/>
              </a:ext>
            </a:extLst>
          </p:cNvPr>
          <p:cNvSpPr/>
          <p:nvPr/>
        </p:nvSpPr>
        <p:spPr>
          <a:xfrm rot="491726">
            <a:off x="9885572" y="2176320"/>
            <a:ext cx="1708220" cy="2111308"/>
          </a:xfrm>
          <a:prstGeom prst="rect">
            <a:avLst/>
          </a:prstGeom>
          <a:solidFill>
            <a:srgbClr val="929292"/>
          </a:solidFill>
          <a:ln w="25400" cap="flat">
            <a:solidFill>
              <a:srgbClr val="1A063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70B186-767E-4E1A-A265-E128DE30367D}"/>
              </a:ext>
            </a:extLst>
          </p:cNvPr>
          <p:cNvSpPr/>
          <p:nvPr/>
        </p:nvSpPr>
        <p:spPr>
          <a:xfrm rot="20936907">
            <a:off x="8012972" y="1827087"/>
            <a:ext cx="1708220" cy="211130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rgbClr val="1A063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0E59EA-504D-4650-AFE2-B6A2E73B0C96}"/>
              </a:ext>
            </a:extLst>
          </p:cNvPr>
          <p:cNvSpPr/>
          <p:nvPr/>
        </p:nvSpPr>
        <p:spPr>
          <a:xfrm rot="445793">
            <a:off x="8609180" y="1195892"/>
            <a:ext cx="1708220" cy="2111308"/>
          </a:xfrm>
          <a:prstGeom prst="rect">
            <a:avLst/>
          </a:prstGeom>
          <a:solidFill>
            <a:srgbClr val="8BBFDD"/>
          </a:solidFill>
          <a:ln w="25400" cap="flat">
            <a:solidFill>
              <a:srgbClr val="1A063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052F8A-F001-4678-B50F-AE4722A01F7E}"/>
              </a:ext>
            </a:extLst>
          </p:cNvPr>
          <p:cNvSpPr/>
          <p:nvPr/>
        </p:nvSpPr>
        <p:spPr>
          <a:xfrm>
            <a:off x="7993829" y="1466131"/>
            <a:ext cx="1708220" cy="21113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>
            <a:solidFill>
              <a:srgbClr val="1A063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79D296-5BD8-4D49-A6B2-128C5221DF10}"/>
              </a:ext>
            </a:extLst>
          </p:cNvPr>
          <p:cNvSpPr/>
          <p:nvPr/>
        </p:nvSpPr>
        <p:spPr>
          <a:xfrm rot="679339">
            <a:off x="9624059" y="1009693"/>
            <a:ext cx="1708220" cy="211130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>
            <a:solidFill>
              <a:srgbClr val="1A063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223942-1F10-47B3-9471-F6E75C36DDA7}"/>
              </a:ext>
            </a:extLst>
          </p:cNvPr>
          <p:cNvSpPr/>
          <p:nvPr/>
        </p:nvSpPr>
        <p:spPr>
          <a:xfrm>
            <a:off x="9999648" y="3122864"/>
            <a:ext cx="1708220" cy="211130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>
            <a:solidFill>
              <a:srgbClr val="1A063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254B2C-3FCE-4A5E-AC8A-4A4EE6BF1D8F}"/>
              </a:ext>
            </a:extLst>
          </p:cNvPr>
          <p:cNvSpPr/>
          <p:nvPr/>
        </p:nvSpPr>
        <p:spPr>
          <a:xfrm rot="21162743">
            <a:off x="8579317" y="3513236"/>
            <a:ext cx="1708220" cy="211130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>
            <a:solidFill>
              <a:srgbClr val="1A063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C5CEF4E-D23C-4ABC-9E1D-8BE799D10C8B}"/>
              </a:ext>
            </a:extLst>
          </p:cNvPr>
          <p:cNvSpPr txBox="1">
            <a:spLocks/>
          </p:cNvSpPr>
          <p:nvPr/>
        </p:nvSpPr>
        <p:spPr>
          <a:xfrm>
            <a:off x="904124" y="1747590"/>
            <a:ext cx="6499544" cy="46165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rgbClr val="8EB73C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rgbClr val="8EB73C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rgbClr val="8EB73C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rgbClr val="8EB73C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en-GB" sz="1200" b="1" u="sng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Internally</a:t>
            </a: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Worked closely with YHG’s lead officer for GDPR to ensure the project was compliant</a:t>
            </a: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Identified the </a:t>
            </a:r>
            <a:r>
              <a:rPr lang="en-GB" sz="1200" b="1" i="1" spc="0" dirty="0">
                <a:solidFill>
                  <a:srgbClr val="65B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basis </a:t>
            </a: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YHG sharing information with CSI</a:t>
            </a: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Ensured the information we were seeking to share was </a:t>
            </a:r>
            <a:r>
              <a:rPr lang="en-GB" sz="1200" b="1" i="1" spc="0" dirty="0">
                <a:solidFill>
                  <a:srgbClr val="65B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</a:t>
            </a: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1200" b="1" i="1" spc="0" dirty="0">
                <a:solidFill>
                  <a:srgbClr val="65B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proportionate</a:t>
            </a: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CSI project</a:t>
            </a: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completed a GDPR impact assessment with sign off from lead officer (17 page document)</a:t>
            </a: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200" b="1" spc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en-GB" sz="1200" b="1" u="sng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Externally</a:t>
            </a:r>
          </a:p>
          <a:p>
            <a:pPr marL="171450" indent="-1714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Contacted the </a:t>
            </a:r>
            <a:r>
              <a:rPr lang="en-GB" sz="1200" b="1" i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Commissioner Office </a:t>
            </a: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advice and guidance on our project</a:t>
            </a:r>
          </a:p>
          <a:p>
            <a:pPr marL="171450" indent="-1714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Spoke to </a:t>
            </a:r>
            <a:r>
              <a:rPr lang="en-GB" sz="1200" b="1" i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organisations </a:t>
            </a: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gather good practice and tips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en-GB" sz="1200" b="1" spc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en-GB" sz="1200" b="1" u="sng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Scrutiny Inspectors</a:t>
            </a:r>
          </a:p>
          <a:p>
            <a:pPr marL="285750" lvl="1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Provided</a:t>
            </a:r>
            <a:r>
              <a:rPr lang="en-GB" sz="1200" b="1" i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GDPR training </a:t>
            </a: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YHG’s internal online training module</a:t>
            </a:r>
          </a:p>
          <a:p>
            <a:pPr marL="285750" lvl="1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Provided</a:t>
            </a:r>
            <a:r>
              <a:rPr lang="en-GB" sz="1200" b="1" i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Safeguarding awareness training </a:t>
            </a: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YHG’s in-house team</a:t>
            </a:r>
          </a:p>
          <a:p>
            <a:pPr marL="285750" lvl="1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Provided training on Survey Monkey</a:t>
            </a:r>
          </a:p>
          <a:p>
            <a:pPr marL="285750" lvl="1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Provided training on OneDrive</a:t>
            </a:r>
          </a:p>
          <a:p>
            <a:pPr marL="285750" lvl="1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 a step by step process, script and FAQ sheet to assist CSI with exercise</a:t>
            </a:r>
          </a:p>
          <a:p>
            <a:pPr lvl="1" hangingPunct="1">
              <a:lnSpc>
                <a:spcPct val="100000"/>
              </a:lnSpc>
              <a:spcBef>
                <a:spcPts val="0"/>
              </a:spcBef>
            </a:pPr>
            <a:endParaRPr lang="en-GB" sz="1200" b="1" i="1" spc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hangingPunct="1">
              <a:lnSpc>
                <a:spcPct val="100000"/>
              </a:lnSpc>
              <a:spcBef>
                <a:spcPts val="0"/>
              </a:spcBef>
            </a:pPr>
            <a:r>
              <a:rPr lang="en-GB" sz="1200" b="1" u="sng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Controls</a:t>
            </a:r>
          </a:p>
          <a:p>
            <a:pPr marL="285750" lvl="1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i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GDPR Impact assessment</a:t>
            </a:r>
          </a:p>
          <a:p>
            <a:pPr marL="285750" lvl="1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i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Corporate OneDrive digital controls (i.e restrictions on downloads, time limit around access)</a:t>
            </a:r>
          </a:p>
          <a:p>
            <a:pPr marL="285750" lvl="1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i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 Monkey controls</a:t>
            </a:r>
          </a:p>
          <a:p>
            <a:pPr marL="285750" lvl="1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i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Confidentiality and data protection agreement</a:t>
            </a:r>
          </a:p>
          <a:p>
            <a:pPr marL="285750" lvl="1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i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Designated safeguarding process</a:t>
            </a:r>
          </a:p>
          <a:p>
            <a:pPr marL="285750" lvl="1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1" i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assessment</a:t>
            </a:r>
          </a:p>
          <a:p>
            <a:pPr lvl="1" hangingPunct="1">
              <a:lnSpc>
                <a:spcPct val="100000"/>
              </a:lnSpc>
              <a:spcBef>
                <a:spcPts val="0"/>
              </a:spcBef>
            </a:pPr>
            <a:endParaRPr lang="en-GB" sz="1200" b="1" i="1" spc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200" spc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00"/>
              </a:spcBef>
            </a:pPr>
            <a:endParaRPr lang="en-GB" sz="1200" b="1" spc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9292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B82F8CA4-18AF-D143-BCB9-C13347E423A3}"/>
              </a:ext>
            </a:extLst>
          </p:cNvPr>
          <p:cNvSpPr txBox="1"/>
          <p:nvPr/>
        </p:nvSpPr>
        <p:spPr>
          <a:xfrm>
            <a:off x="685800" y="493850"/>
            <a:ext cx="10492740" cy="57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>
                <a:solidFill>
                  <a:srgbClr val="1B0737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CUSTOMER SCRUTINY INSPECTORS (CSI)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93AFA7-6F99-1140-BDE1-75BC9BB64C5C}"/>
              </a:ext>
            </a:extLst>
          </p:cNvPr>
          <p:cNvSpPr/>
          <p:nvPr/>
        </p:nvSpPr>
        <p:spPr>
          <a:xfrm>
            <a:off x="682752" y="96461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5BB00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Successes, lessons learnt and tips</a:t>
            </a:r>
            <a:endParaRPr lang="en-US" sz="4000" b="1" dirty="0">
              <a:solidFill>
                <a:srgbClr val="65BB00"/>
              </a:solidFill>
              <a:latin typeface="Calibri" panose="020F0502020204030204" pitchFamily="34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377D94-63F4-42EB-A0DE-8C74C39C3161}"/>
              </a:ext>
            </a:extLst>
          </p:cNvPr>
          <p:cNvSpPr txBox="1">
            <a:spLocks/>
          </p:cNvSpPr>
          <p:nvPr/>
        </p:nvSpPr>
        <p:spPr>
          <a:xfrm>
            <a:off x="685801" y="1544324"/>
            <a:ext cx="9620026" cy="457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rgbClr val="8EB73C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rgbClr val="8EB73C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rgbClr val="8EB73C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rgbClr val="8EB73C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lvl="2">
              <a:lnSpc>
                <a:spcPct val="100000"/>
              </a:lnSpc>
              <a:spcAft>
                <a:spcPts val="800"/>
              </a:spcAft>
            </a:pPr>
            <a:r>
              <a:rPr lang="en-GB" sz="1400" b="1" u="sng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Successes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CSI have been able to undertake and complete their scrutiny review - with no breach of GDPR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CSI members carried out customer calls. </a:t>
            </a:r>
            <a:r>
              <a:rPr lang="en-GB" sz="1400" i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*on behalf of the wider CSI group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calls to customers were made 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the 10</a:t>
            </a:r>
            <a:r>
              <a:rPr lang="en-GB" sz="1400" spc="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21</a:t>
            </a:r>
            <a:r>
              <a:rPr lang="en-GB" sz="1400" spc="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December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CSI were able to record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53 completed surveys.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safeguarding referrals 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were made by CSIs following calls</a:t>
            </a:r>
          </a:p>
          <a:p>
            <a:pPr lvl="2">
              <a:lnSpc>
                <a:spcPct val="100000"/>
              </a:lnSpc>
              <a:spcAft>
                <a:spcPts val="800"/>
              </a:spcAft>
            </a:pPr>
            <a:r>
              <a:rPr lang="en-GB" sz="1400" b="1" u="sng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Lessons learnt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GDPR impact assessment 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was crucial in documenting our approach in one place. 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was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to get all stakeholders to have an input in the design of this project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400" i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CSI, GDPR lead, ICT, Safeguarding. 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successfully achieved this through a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Safeguarding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came up, where CSI members had concerns for customers who they spoke to. It was really important that we took the time to get this right for the project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Whilst we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vetted the data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we did speak to a customer who had a disrepair claim ongoing. Ideally this customer would have been omitted as it is still active. </a:t>
            </a:r>
          </a:p>
          <a:p>
            <a:pPr lvl="2">
              <a:lnSpc>
                <a:spcPct val="100000"/>
              </a:lnSpc>
            </a:pPr>
            <a:r>
              <a:rPr lang="en-GB" sz="1400" b="1" u="sng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Tip</a:t>
            </a:r>
          </a:p>
          <a:p>
            <a:pPr marL="28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we were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unable to provide equipment 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due to lockdown, we were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unable to provide phones to CSIs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Due to </a:t>
            </a:r>
            <a:r>
              <a:rPr lang="en-GB" sz="14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buy-in </a:t>
            </a:r>
            <a:r>
              <a:rPr lang="en-GB" sz="14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during the project design stage, CSI members freely volunteered to use their free minutes as we were struggling to resolve the problem. We thanked them for their contribution by providing £20 voucher each. </a:t>
            </a:r>
          </a:p>
          <a:p>
            <a:pPr lvl="2">
              <a:lnSpc>
                <a:spcPct val="100000"/>
              </a:lnSpc>
            </a:pPr>
            <a:endParaRPr lang="en-GB" sz="1400" b="1" spc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spc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00"/>
              </a:spcBef>
            </a:pPr>
            <a:endParaRPr lang="en-GB" sz="1400" b="1" spc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3918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B82F8CA4-18AF-D143-BCB9-C13347E423A3}"/>
              </a:ext>
            </a:extLst>
          </p:cNvPr>
          <p:cNvSpPr txBox="1"/>
          <p:nvPr/>
        </p:nvSpPr>
        <p:spPr>
          <a:xfrm>
            <a:off x="685800" y="493850"/>
            <a:ext cx="10492740" cy="57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>
                <a:solidFill>
                  <a:srgbClr val="1B0737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CUSTOMER SCRUTINY INSPECTORS (CSI)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93AFA7-6F99-1140-BDE1-75BC9BB64C5C}"/>
              </a:ext>
            </a:extLst>
          </p:cNvPr>
          <p:cNvSpPr/>
          <p:nvPr/>
        </p:nvSpPr>
        <p:spPr>
          <a:xfrm>
            <a:off x="682752" y="96461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5BB00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My message</a:t>
            </a:r>
            <a:endParaRPr lang="en-US" sz="4000" b="1" dirty="0">
              <a:solidFill>
                <a:srgbClr val="65BB00"/>
              </a:solidFill>
              <a:latin typeface="Calibri" panose="020F0502020204030204" pitchFamily="34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377D94-63F4-42EB-A0DE-8C74C39C3161}"/>
              </a:ext>
            </a:extLst>
          </p:cNvPr>
          <p:cNvSpPr txBox="1">
            <a:spLocks/>
          </p:cNvSpPr>
          <p:nvPr/>
        </p:nvSpPr>
        <p:spPr>
          <a:xfrm>
            <a:off x="2032000" y="2753957"/>
            <a:ext cx="6811831" cy="343169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rgbClr val="8EB73C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rgbClr val="8EB73C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rgbClr val="8EB73C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50" baseline="0">
                <a:ln>
                  <a:noFill/>
                </a:ln>
                <a:solidFill>
                  <a:srgbClr val="8EB73C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buClr>
                <a:srgbClr val="65BB00"/>
              </a:buClr>
            </a:pPr>
            <a:r>
              <a:rPr lang="en-GB" sz="1800" b="1" spc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be put off.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buClr>
                <a:srgbClr val="65BB00"/>
              </a:buClr>
            </a:pPr>
            <a:r>
              <a:rPr lang="en-GB" sz="1800" b="1" spc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was difficult in the short term… but we did it and now we can apply the same approach without much effort again and again as required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buClr>
                <a:srgbClr val="65BB00"/>
              </a:buClr>
            </a:pPr>
            <a:endParaRPr lang="en-GB" sz="1800" b="1" spc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00"/>
              </a:spcBef>
            </a:pPr>
            <a:endParaRPr lang="en-GB" sz="1400" b="1" spc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4366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18321</TotalTime>
  <Words>652</Words>
  <Application>Microsoft Office PowerPoint</Application>
  <PresentationFormat>Widescreen</PresentationFormat>
  <Paragraphs>67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Tracey Price</dc:creator>
  <cp:lastModifiedBy>Christopher Quigg</cp:lastModifiedBy>
  <cp:revision>415</cp:revision>
  <cp:lastPrinted>2020-03-13T11:07:00Z</cp:lastPrinted>
  <dcterms:created xsi:type="dcterms:W3CDTF">2018-06-14T13:49:59Z</dcterms:created>
  <dcterms:modified xsi:type="dcterms:W3CDTF">2021-01-26T19:56:45Z</dcterms:modified>
</cp:coreProperties>
</file>